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23"/>
  </p:notesMasterIdLst>
  <p:sldIdLst>
    <p:sldId id="256" r:id="rId2"/>
    <p:sldId id="271" r:id="rId3"/>
    <p:sldId id="257" r:id="rId4"/>
    <p:sldId id="258" r:id="rId5"/>
    <p:sldId id="261" r:id="rId6"/>
    <p:sldId id="266" r:id="rId7"/>
    <p:sldId id="272" r:id="rId8"/>
    <p:sldId id="273" r:id="rId9"/>
    <p:sldId id="274" r:id="rId10"/>
    <p:sldId id="275" r:id="rId11"/>
    <p:sldId id="276" r:id="rId12"/>
    <p:sldId id="270" r:id="rId13"/>
    <p:sldId id="260" r:id="rId14"/>
    <p:sldId id="262" r:id="rId15"/>
    <p:sldId id="263" r:id="rId16"/>
    <p:sldId id="264" r:id="rId17"/>
    <p:sldId id="278" r:id="rId18"/>
    <p:sldId id="265" r:id="rId19"/>
    <p:sldId id="259" r:id="rId20"/>
    <p:sldId id="267" r:id="rId21"/>
    <p:sldId id="277" r:id="rId22"/>
  </p:sldIdLst>
  <p:sldSz cx="9144000" cy="6858000" type="screen4x3"/>
  <p:notesSz cx="6954838" cy="9240838"/>
  <p:embeddedFontLs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94719" autoAdjust="0"/>
  </p:normalViewPr>
  <p:slideViewPr>
    <p:cSldViewPr>
      <p:cViewPr varScale="1">
        <p:scale>
          <a:sx n="73" d="100"/>
          <a:sy n="73" d="100"/>
        </p:scale>
        <p:origin x="-47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850F95-CF3D-4CE5-8271-EDB5A30F84E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656641A-4242-4689-8D90-7CD1C3407A96}">
      <dgm:prSet/>
      <dgm:spPr>
        <a:solidFill>
          <a:schemeClr val="accent1">
            <a:hueOff val="0"/>
            <a:satOff val="0"/>
            <a:lumOff val="0"/>
          </a:schemeClr>
        </a:solidFill>
      </dgm:spPr>
      <dgm:t>
        <a:bodyPr/>
        <a:lstStyle/>
        <a:p>
          <a:pPr algn="ctr" rtl="0"/>
          <a:r>
            <a:rPr lang="en-US" b="1" dirty="0" smtClean="0"/>
            <a:t>The United Church of Mapleton is a Christian fellowship of mission, worship, and faith formation dedicated to the Maple River community.</a:t>
          </a:r>
          <a:endParaRPr lang="en-US" dirty="0"/>
        </a:p>
      </dgm:t>
    </dgm:pt>
    <dgm:pt modelId="{99A523B5-7192-4B1D-B1B9-7102FE6F81F9}" type="parTrans" cxnId="{7D364366-4FD5-473A-8DCA-34DABA78FE99}">
      <dgm:prSet/>
      <dgm:spPr/>
      <dgm:t>
        <a:bodyPr/>
        <a:lstStyle/>
        <a:p>
          <a:endParaRPr lang="en-US"/>
        </a:p>
      </dgm:t>
    </dgm:pt>
    <dgm:pt modelId="{750CE68B-82BD-48F4-94DD-4CABA13A2DDE}" type="sibTrans" cxnId="{7D364366-4FD5-473A-8DCA-34DABA78FE99}">
      <dgm:prSet/>
      <dgm:spPr/>
      <dgm:t>
        <a:bodyPr/>
        <a:lstStyle/>
        <a:p>
          <a:endParaRPr lang="en-US"/>
        </a:p>
      </dgm:t>
    </dgm:pt>
    <dgm:pt modelId="{1EE957D6-C4A3-4FF6-AFE4-6B153B5F502D}" type="pres">
      <dgm:prSet presAssocID="{75850F95-CF3D-4CE5-8271-EDB5A30F84E1}" presName="linear" presStyleCnt="0">
        <dgm:presLayoutVars>
          <dgm:animLvl val="lvl"/>
          <dgm:resizeHandles val="exact"/>
        </dgm:presLayoutVars>
      </dgm:prSet>
      <dgm:spPr/>
      <dgm:t>
        <a:bodyPr/>
        <a:lstStyle/>
        <a:p>
          <a:endParaRPr lang="en-US"/>
        </a:p>
      </dgm:t>
    </dgm:pt>
    <dgm:pt modelId="{37FFDB1E-FDDA-4C63-BB70-65AEDD1DF931}" type="pres">
      <dgm:prSet presAssocID="{A656641A-4242-4689-8D90-7CD1C3407A96}" presName="parentText" presStyleLbl="node1" presStyleIdx="0" presStyleCnt="1">
        <dgm:presLayoutVars>
          <dgm:chMax val="0"/>
          <dgm:bulletEnabled val="1"/>
        </dgm:presLayoutVars>
      </dgm:prSet>
      <dgm:spPr/>
      <dgm:t>
        <a:bodyPr/>
        <a:lstStyle/>
        <a:p>
          <a:endParaRPr lang="en-US"/>
        </a:p>
      </dgm:t>
    </dgm:pt>
  </dgm:ptLst>
  <dgm:cxnLst>
    <dgm:cxn modelId="{1AB5828E-AADD-4D57-B142-0135D7EC4E9D}" type="presOf" srcId="{A656641A-4242-4689-8D90-7CD1C3407A96}" destId="{37FFDB1E-FDDA-4C63-BB70-65AEDD1DF931}" srcOrd="0" destOrd="0" presId="urn:microsoft.com/office/officeart/2005/8/layout/vList2"/>
    <dgm:cxn modelId="{7D364366-4FD5-473A-8DCA-34DABA78FE99}" srcId="{75850F95-CF3D-4CE5-8271-EDB5A30F84E1}" destId="{A656641A-4242-4689-8D90-7CD1C3407A96}" srcOrd="0" destOrd="0" parTransId="{99A523B5-7192-4B1D-B1B9-7102FE6F81F9}" sibTransId="{750CE68B-82BD-48F4-94DD-4CABA13A2DDE}"/>
    <dgm:cxn modelId="{E949C8C0-E8E7-4C60-8A86-4836DA16F1B7}" type="presOf" srcId="{75850F95-CF3D-4CE5-8271-EDB5A30F84E1}" destId="{1EE957D6-C4A3-4FF6-AFE4-6B153B5F502D}" srcOrd="0" destOrd="0" presId="urn:microsoft.com/office/officeart/2005/8/layout/vList2"/>
    <dgm:cxn modelId="{F3F35E2A-0867-4C74-A45A-8B6B505B288E}" type="presParOf" srcId="{1EE957D6-C4A3-4FF6-AFE4-6B153B5F502D}" destId="{37FFDB1E-FDDA-4C63-BB70-65AEDD1DF93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E129A9-8D4D-45BE-BCDE-A4977C38CE95}" type="doc">
      <dgm:prSet loTypeId="urn:microsoft.com/office/officeart/2005/8/layout/orgChart1" loCatId="hierarchy" qsTypeId="urn:microsoft.com/office/officeart/2005/8/quickstyle/3d9" qsCatId="3D" csTypeId="urn:microsoft.com/office/officeart/2005/8/colors/accent1_2" csCatId="accent1" phldr="1"/>
      <dgm:spPr/>
      <dgm:t>
        <a:bodyPr/>
        <a:lstStyle/>
        <a:p>
          <a:endParaRPr lang="en-US"/>
        </a:p>
      </dgm:t>
    </dgm:pt>
    <dgm:pt modelId="{8A879BC1-1F60-41F6-8679-6F2AE7BC8DBB}">
      <dgm:prSet phldrT="[Text]"/>
      <dgm:spPr/>
      <dgm:t>
        <a:bodyPr/>
        <a:lstStyle/>
        <a:p>
          <a:r>
            <a:rPr lang="en-US" dirty="0" smtClean="0"/>
            <a:t>Official Board</a:t>
          </a:r>
          <a:endParaRPr lang="en-US" dirty="0"/>
        </a:p>
      </dgm:t>
    </dgm:pt>
    <dgm:pt modelId="{344982AB-6AF5-4A3D-952E-828B6354E926}" type="parTrans" cxnId="{A754F5FB-1107-4F44-8A9B-9E9793384DFF}">
      <dgm:prSet/>
      <dgm:spPr/>
      <dgm:t>
        <a:bodyPr/>
        <a:lstStyle/>
        <a:p>
          <a:endParaRPr lang="en-US"/>
        </a:p>
      </dgm:t>
    </dgm:pt>
    <dgm:pt modelId="{78FF722F-BDA7-4C23-AC78-BEC7872D292D}" type="sibTrans" cxnId="{A754F5FB-1107-4F44-8A9B-9E9793384DFF}">
      <dgm:prSet/>
      <dgm:spPr/>
      <dgm:t>
        <a:bodyPr/>
        <a:lstStyle/>
        <a:p>
          <a:endParaRPr lang="en-US"/>
        </a:p>
      </dgm:t>
    </dgm:pt>
    <dgm:pt modelId="{E18291F3-FD1A-4F04-A811-C87981FA5478}" type="asst">
      <dgm:prSet phldrT="[Text]"/>
      <dgm:spPr/>
      <dgm:t>
        <a:bodyPr/>
        <a:lstStyle/>
        <a:p>
          <a:r>
            <a:rPr lang="en-US" dirty="0" smtClean="0"/>
            <a:t>Coach</a:t>
          </a:r>
          <a:endParaRPr lang="en-US" dirty="0"/>
        </a:p>
      </dgm:t>
    </dgm:pt>
    <dgm:pt modelId="{6B0EE8CF-11B4-4844-ADCD-8A3896EA5572}" type="parTrans" cxnId="{7087B34F-E8DF-4B11-A6C7-75473C6BB867}">
      <dgm:prSet/>
      <dgm:spPr/>
      <dgm:t>
        <a:bodyPr/>
        <a:lstStyle/>
        <a:p>
          <a:endParaRPr lang="en-US"/>
        </a:p>
      </dgm:t>
    </dgm:pt>
    <dgm:pt modelId="{5535F9FC-5743-468A-A794-C0AEE5024D27}" type="sibTrans" cxnId="{7087B34F-E8DF-4B11-A6C7-75473C6BB867}">
      <dgm:prSet/>
      <dgm:spPr/>
      <dgm:t>
        <a:bodyPr/>
        <a:lstStyle/>
        <a:p>
          <a:endParaRPr lang="en-US"/>
        </a:p>
      </dgm:t>
    </dgm:pt>
    <dgm:pt modelId="{DCA70A4B-F3A6-4948-983A-3151C5F6247A}">
      <dgm:prSet phldrT="[Text]"/>
      <dgm:spPr/>
      <dgm:t>
        <a:bodyPr/>
        <a:lstStyle/>
        <a:p>
          <a:r>
            <a:rPr lang="en-US" dirty="0" smtClean="0"/>
            <a:t>Mission Ministry</a:t>
          </a:r>
          <a:endParaRPr lang="en-US" dirty="0"/>
        </a:p>
      </dgm:t>
    </dgm:pt>
    <dgm:pt modelId="{AA2CE818-BDC3-4A9D-A446-903C89C0D69B}" type="parTrans" cxnId="{62604C42-BEC4-466C-8379-635840ABA719}">
      <dgm:prSet/>
      <dgm:spPr/>
      <dgm:t>
        <a:bodyPr/>
        <a:lstStyle/>
        <a:p>
          <a:endParaRPr lang="en-US"/>
        </a:p>
      </dgm:t>
    </dgm:pt>
    <dgm:pt modelId="{3BE640E7-3CCA-497C-8332-54EECB411E20}" type="sibTrans" cxnId="{62604C42-BEC4-466C-8379-635840ABA719}">
      <dgm:prSet/>
      <dgm:spPr/>
      <dgm:t>
        <a:bodyPr/>
        <a:lstStyle/>
        <a:p>
          <a:endParaRPr lang="en-US"/>
        </a:p>
      </dgm:t>
    </dgm:pt>
    <dgm:pt modelId="{B98734AC-BC84-4CE0-8027-5E6DD04D266F}">
      <dgm:prSet phldrT="[Text]"/>
      <dgm:spPr/>
      <dgm:t>
        <a:bodyPr/>
        <a:lstStyle/>
        <a:p>
          <a:r>
            <a:rPr lang="en-US" dirty="0" smtClean="0"/>
            <a:t>Spiritual Care Ministry</a:t>
          </a:r>
          <a:endParaRPr lang="en-US" dirty="0"/>
        </a:p>
      </dgm:t>
    </dgm:pt>
    <dgm:pt modelId="{C314E865-28E9-4C73-B662-3027866E3698}" type="parTrans" cxnId="{7E7B763A-A4DA-4548-8DE6-755456013682}">
      <dgm:prSet/>
      <dgm:spPr/>
      <dgm:t>
        <a:bodyPr/>
        <a:lstStyle/>
        <a:p>
          <a:endParaRPr lang="en-US"/>
        </a:p>
      </dgm:t>
    </dgm:pt>
    <dgm:pt modelId="{F6DAB3CF-709F-47EF-8290-DB283FAE314D}" type="sibTrans" cxnId="{7E7B763A-A4DA-4548-8DE6-755456013682}">
      <dgm:prSet/>
      <dgm:spPr/>
      <dgm:t>
        <a:bodyPr/>
        <a:lstStyle/>
        <a:p>
          <a:endParaRPr lang="en-US"/>
        </a:p>
      </dgm:t>
    </dgm:pt>
    <dgm:pt modelId="{65C83627-B184-4961-A743-7BDC4FEAA339}">
      <dgm:prSet phldrT="[Text]"/>
      <dgm:spPr/>
      <dgm:t>
        <a:bodyPr/>
        <a:lstStyle/>
        <a:p>
          <a:r>
            <a:rPr lang="en-US" dirty="0" smtClean="0"/>
            <a:t>Fellowship Ministry</a:t>
          </a:r>
          <a:endParaRPr lang="en-US" dirty="0"/>
        </a:p>
      </dgm:t>
    </dgm:pt>
    <dgm:pt modelId="{91DCB2DF-4F63-4BE3-B9D0-EBC1931B99F8}" type="parTrans" cxnId="{AC293F86-E247-41C2-8496-533FE3208554}">
      <dgm:prSet/>
      <dgm:spPr/>
      <dgm:t>
        <a:bodyPr/>
        <a:lstStyle/>
        <a:p>
          <a:endParaRPr lang="en-US"/>
        </a:p>
      </dgm:t>
    </dgm:pt>
    <dgm:pt modelId="{81AE599B-1DE6-4A56-BB7C-D20C5F9BB781}" type="sibTrans" cxnId="{AC293F86-E247-41C2-8496-533FE3208554}">
      <dgm:prSet/>
      <dgm:spPr/>
      <dgm:t>
        <a:bodyPr/>
        <a:lstStyle/>
        <a:p>
          <a:endParaRPr lang="en-US"/>
        </a:p>
      </dgm:t>
    </dgm:pt>
    <dgm:pt modelId="{729AB72F-7641-4C3E-8D02-4779539A96B0}">
      <dgm:prSet phldrT="[Text]"/>
      <dgm:spPr/>
      <dgm:t>
        <a:bodyPr/>
        <a:lstStyle/>
        <a:p>
          <a:r>
            <a:rPr lang="en-US" dirty="0" smtClean="0"/>
            <a:t>Community Ministry</a:t>
          </a:r>
          <a:endParaRPr lang="en-US" dirty="0"/>
        </a:p>
      </dgm:t>
    </dgm:pt>
    <dgm:pt modelId="{6CD36333-8438-44C9-994E-4DA84FE3933C}" type="parTrans" cxnId="{55351CDE-35F6-476C-8E4F-E3B85EF9782E}">
      <dgm:prSet/>
      <dgm:spPr/>
      <dgm:t>
        <a:bodyPr/>
        <a:lstStyle/>
        <a:p>
          <a:endParaRPr lang="en-US"/>
        </a:p>
      </dgm:t>
    </dgm:pt>
    <dgm:pt modelId="{45F1582E-DFFD-4D2E-A6A9-8498093A7CF6}" type="sibTrans" cxnId="{55351CDE-35F6-476C-8E4F-E3B85EF9782E}">
      <dgm:prSet/>
      <dgm:spPr/>
      <dgm:t>
        <a:bodyPr/>
        <a:lstStyle/>
        <a:p>
          <a:endParaRPr lang="en-US"/>
        </a:p>
      </dgm:t>
    </dgm:pt>
    <dgm:pt modelId="{810647C3-2036-4952-B9AE-63AFA02D3020}">
      <dgm:prSet phldrT="[Text]"/>
      <dgm:spPr/>
      <dgm:t>
        <a:bodyPr/>
        <a:lstStyle/>
        <a:p>
          <a:r>
            <a:rPr lang="en-US" dirty="0" smtClean="0"/>
            <a:t>Short Term Community Task</a:t>
          </a:r>
          <a:endParaRPr lang="en-US" dirty="0"/>
        </a:p>
      </dgm:t>
    </dgm:pt>
    <dgm:pt modelId="{C8DB0F0F-43E9-4377-9557-B60086C709EE}" type="parTrans" cxnId="{D6964F61-FF6D-47FC-B919-C784EC911410}">
      <dgm:prSet/>
      <dgm:spPr/>
      <dgm:t>
        <a:bodyPr/>
        <a:lstStyle/>
        <a:p>
          <a:endParaRPr lang="en-US"/>
        </a:p>
      </dgm:t>
    </dgm:pt>
    <dgm:pt modelId="{15DBE9E4-032A-42D6-80FE-177F33F619ED}" type="sibTrans" cxnId="{D6964F61-FF6D-47FC-B919-C784EC911410}">
      <dgm:prSet/>
      <dgm:spPr/>
      <dgm:t>
        <a:bodyPr/>
        <a:lstStyle/>
        <a:p>
          <a:endParaRPr lang="en-US"/>
        </a:p>
      </dgm:t>
    </dgm:pt>
    <dgm:pt modelId="{B6D940FB-B7F4-4462-ACF6-1D0D751FF15D}">
      <dgm:prSet phldrT="[Text]"/>
      <dgm:spPr/>
      <dgm:t>
        <a:bodyPr/>
        <a:lstStyle/>
        <a:p>
          <a:r>
            <a:rPr lang="en-US" dirty="0" smtClean="0"/>
            <a:t>Long Term Community Task</a:t>
          </a:r>
          <a:endParaRPr lang="en-US" dirty="0"/>
        </a:p>
      </dgm:t>
    </dgm:pt>
    <dgm:pt modelId="{33BA123E-4CF7-4BEC-A935-E49E15F84473}" type="parTrans" cxnId="{7341D217-4D67-4834-B954-33D4976ACFCC}">
      <dgm:prSet/>
      <dgm:spPr/>
      <dgm:t>
        <a:bodyPr/>
        <a:lstStyle/>
        <a:p>
          <a:endParaRPr lang="en-US"/>
        </a:p>
      </dgm:t>
    </dgm:pt>
    <dgm:pt modelId="{9EBD5F19-1996-4ACE-A9FB-E03E13CFAEAF}" type="sibTrans" cxnId="{7341D217-4D67-4834-B954-33D4976ACFCC}">
      <dgm:prSet/>
      <dgm:spPr/>
      <dgm:t>
        <a:bodyPr/>
        <a:lstStyle/>
        <a:p>
          <a:endParaRPr lang="en-US"/>
        </a:p>
      </dgm:t>
    </dgm:pt>
    <dgm:pt modelId="{75D5AC4D-C921-42DB-BFFF-9955D0E1A45C}">
      <dgm:prSet phldrT="[Text]"/>
      <dgm:spPr/>
      <dgm:t>
        <a:bodyPr/>
        <a:lstStyle/>
        <a:p>
          <a:r>
            <a:rPr lang="en-US" dirty="0" smtClean="0"/>
            <a:t>Long Term Missions Task</a:t>
          </a:r>
          <a:endParaRPr lang="en-US" dirty="0"/>
        </a:p>
      </dgm:t>
    </dgm:pt>
    <dgm:pt modelId="{830BDB47-81E1-42A4-AAD4-E10C3D2B17E4}" type="parTrans" cxnId="{511252C1-6AB9-4DED-89A7-C8FE64177D17}">
      <dgm:prSet/>
      <dgm:spPr/>
      <dgm:t>
        <a:bodyPr/>
        <a:lstStyle/>
        <a:p>
          <a:endParaRPr lang="en-US"/>
        </a:p>
      </dgm:t>
    </dgm:pt>
    <dgm:pt modelId="{55D60F3D-0C8B-474A-B7F7-C94FE5CEB3F4}" type="sibTrans" cxnId="{511252C1-6AB9-4DED-89A7-C8FE64177D17}">
      <dgm:prSet/>
      <dgm:spPr/>
      <dgm:t>
        <a:bodyPr/>
        <a:lstStyle/>
        <a:p>
          <a:endParaRPr lang="en-US"/>
        </a:p>
      </dgm:t>
    </dgm:pt>
    <dgm:pt modelId="{10E0811F-3AAA-4EC9-B2B2-150661135740}">
      <dgm:prSet phldrT="[Text]"/>
      <dgm:spPr/>
      <dgm:t>
        <a:bodyPr/>
        <a:lstStyle/>
        <a:p>
          <a:r>
            <a:rPr lang="en-US" dirty="0" smtClean="0"/>
            <a:t>Short Term Missions Task</a:t>
          </a:r>
          <a:endParaRPr lang="en-US" dirty="0"/>
        </a:p>
      </dgm:t>
    </dgm:pt>
    <dgm:pt modelId="{93940EDC-CB35-4162-873B-37226C0B593A}" type="parTrans" cxnId="{5B50E629-6860-4AD8-B8E2-7BE26F852368}">
      <dgm:prSet/>
      <dgm:spPr/>
      <dgm:t>
        <a:bodyPr/>
        <a:lstStyle/>
        <a:p>
          <a:endParaRPr lang="en-US"/>
        </a:p>
      </dgm:t>
    </dgm:pt>
    <dgm:pt modelId="{F95139E3-122A-40DC-B782-5AE7E8AC9C00}" type="sibTrans" cxnId="{5B50E629-6860-4AD8-B8E2-7BE26F852368}">
      <dgm:prSet/>
      <dgm:spPr/>
      <dgm:t>
        <a:bodyPr/>
        <a:lstStyle/>
        <a:p>
          <a:endParaRPr lang="en-US"/>
        </a:p>
      </dgm:t>
    </dgm:pt>
    <dgm:pt modelId="{CFEDF1F5-951C-476A-9966-0048611DCA8D}">
      <dgm:prSet phldrT="[Text]"/>
      <dgm:spPr/>
      <dgm:t>
        <a:bodyPr/>
        <a:lstStyle/>
        <a:p>
          <a:r>
            <a:rPr lang="en-US" dirty="0" smtClean="0"/>
            <a:t>Long Term Spiritual Care Task</a:t>
          </a:r>
          <a:endParaRPr lang="en-US" dirty="0"/>
        </a:p>
      </dgm:t>
    </dgm:pt>
    <dgm:pt modelId="{BA4B1AAB-D682-4D25-8106-451A887C2D5B}" type="parTrans" cxnId="{BECF961B-EA53-4060-A8AB-EB12C83243BF}">
      <dgm:prSet/>
      <dgm:spPr/>
      <dgm:t>
        <a:bodyPr/>
        <a:lstStyle/>
        <a:p>
          <a:endParaRPr lang="en-US"/>
        </a:p>
      </dgm:t>
    </dgm:pt>
    <dgm:pt modelId="{449CB1B8-0898-43B6-B50F-BEE259CA84F1}" type="sibTrans" cxnId="{BECF961B-EA53-4060-A8AB-EB12C83243BF}">
      <dgm:prSet/>
      <dgm:spPr/>
      <dgm:t>
        <a:bodyPr/>
        <a:lstStyle/>
        <a:p>
          <a:endParaRPr lang="en-US"/>
        </a:p>
      </dgm:t>
    </dgm:pt>
    <dgm:pt modelId="{CD1B43DF-450B-48F3-879F-11F68A4242A6}">
      <dgm:prSet phldrT="[Text]"/>
      <dgm:spPr/>
      <dgm:t>
        <a:bodyPr/>
        <a:lstStyle/>
        <a:p>
          <a:r>
            <a:rPr lang="en-US" dirty="0" smtClean="0"/>
            <a:t>Short term Spiritual Care Task</a:t>
          </a:r>
          <a:endParaRPr lang="en-US" dirty="0"/>
        </a:p>
      </dgm:t>
    </dgm:pt>
    <dgm:pt modelId="{57235616-D888-4507-8100-338F21AC184F}" type="parTrans" cxnId="{6D80AC57-4950-4FE6-8E52-0E7EE9FBFE12}">
      <dgm:prSet/>
      <dgm:spPr/>
      <dgm:t>
        <a:bodyPr/>
        <a:lstStyle/>
        <a:p>
          <a:endParaRPr lang="en-US"/>
        </a:p>
      </dgm:t>
    </dgm:pt>
    <dgm:pt modelId="{D18B9423-44F7-4D43-847C-A92A1DA0BB20}" type="sibTrans" cxnId="{6D80AC57-4950-4FE6-8E52-0E7EE9FBFE12}">
      <dgm:prSet/>
      <dgm:spPr/>
      <dgm:t>
        <a:bodyPr/>
        <a:lstStyle/>
        <a:p>
          <a:endParaRPr lang="en-US"/>
        </a:p>
      </dgm:t>
    </dgm:pt>
    <dgm:pt modelId="{FCBA7431-691C-4DA0-A955-0223B478B7F0}">
      <dgm:prSet phldrT="[Text]"/>
      <dgm:spPr/>
      <dgm:t>
        <a:bodyPr/>
        <a:lstStyle/>
        <a:p>
          <a:r>
            <a:rPr lang="en-US" dirty="0" smtClean="0"/>
            <a:t>Long Term Fellowship Task</a:t>
          </a:r>
          <a:endParaRPr lang="en-US" dirty="0"/>
        </a:p>
      </dgm:t>
    </dgm:pt>
    <dgm:pt modelId="{F02DDC73-43ED-4198-8854-B2459B595A2D}" type="parTrans" cxnId="{9E30BD88-C9FF-4E1D-AB67-F219DF89C81D}">
      <dgm:prSet/>
      <dgm:spPr/>
      <dgm:t>
        <a:bodyPr/>
        <a:lstStyle/>
        <a:p>
          <a:endParaRPr lang="en-US"/>
        </a:p>
      </dgm:t>
    </dgm:pt>
    <dgm:pt modelId="{6A2CCF3F-56A9-4B46-BAAF-F5D20BE2A570}" type="sibTrans" cxnId="{9E30BD88-C9FF-4E1D-AB67-F219DF89C81D}">
      <dgm:prSet/>
      <dgm:spPr/>
      <dgm:t>
        <a:bodyPr/>
        <a:lstStyle/>
        <a:p>
          <a:endParaRPr lang="en-US"/>
        </a:p>
      </dgm:t>
    </dgm:pt>
    <dgm:pt modelId="{C1EF92E3-D99E-4F2D-8D97-C837C2992EC9}">
      <dgm:prSet phldrT="[Text]"/>
      <dgm:spPr/>
      <dgm:t>
        <a:bodyPr/>
        <a:lstStyle/>
        <a:p>
          <a:r>
            <a:rPr lang="en-US" dirty="0" smtClean="0"/>
            <a:t>Short Term Fellowship Task</a:t>
          </a:r>
          <a:endParaRPr lang="en-US" dirty="0"/>
        </a:p>
      </dgm:t>
    </dgm:pt>
    <dgm:pt modelId="{E76E2911-E77E-46A9-91B3-4D0BDFC0ADA5}" type="parTrans" cxnId="{0F8D2724-6091-47C0-A869-0BD843E19441}">
      <dgm:prSet/>
      <dgm:spPr/>
      <dgm:t>
        <a:bodyPr/>
        <a:lstStyle/>
        <a:p>
          <a:endParaRPr lang="en-US"/>
        </a:p>
      </dgm:t>
    </dgm:pt>
    <dgm:pt modelId="{BEC8AE12-477C-421F-9302-ED038CEB2029}" type="sibTrans" cxnId="{0F8D2724-6091-47C0-A869-0BD843E19441}">
      <dgm:prSet/>
      <dgm:spPr/>
      <dgm:t>
        <a:bodyPr/>
        <a:lstStyle/>
        <a:p>
          <a:endParaRPr lang="en-US"/>
        </a:p>
      </dgm:t>
    </dgm:pt>
    <dgm:pt modelId="{E30B363C-E1EB-465D-8444-4A006667BB61}" type="pres">
      <dgm:prSet presAssocID="{E6E129A9-8D4D-45BE-BCDE-A4977C38CE95}" presName="hierChild1" presStyleCnt="0">
        <dgm:presLayoutVars>
          <dgm:orgChart val="1"/>
          <dgm:chPref val="1"/>
          <dgm:dir val="rev"/>
          <dgm:animOne val="branch"/>
          <dgm:animLvl val="lvl"/>
          <dgm:resizeHandles/>
        </dgm:presLayoutVars>
      </dgm:prSet>
      <dgm:spPr/>
      <dgm:t>
        <a:bodyPr/>
        <a:lstStyle/>
        <a:p>
          <a:endParaRPr lang="en-US"/>
        </a:p>
      </dgm:t>
    </dgm:pt>
    <dgm:pt modelId="{00CFECCD-528E-41A1-B4E4-2F4B397A0F29}" type="pres">
      <dgm:prSet presAssocID="{8A879BC1-1F60-41F6-8679-6F2AE7BC8DBB}" presName="hierRoot1" presStyleCnt="0">
        <dgm:presLayoutVars>
          <dgm:hierBranch val="init"/>
        </dgm:presLayoutVars>
      </dgm:prSet>
      <dgm:spPr/>
    </dgm:pt>
    <dgm:pt modelId="{D971F7EC-E3A4-49DF-9B02-25A1E84A8CD0}" type="pres">
      <dgm:prSet presAssocID="{8A879BC1-1F60-41F6-8679-6F2AE7BC8DBB}" presName="rootComposite1" presStyleCnt="0"/>
      <dgm:spPr/>
    </dgm:pt>
    <dgm:pt modelId="{456CBF54-A726-4BB8-8994-E9ABB820DCC7}" type="pres">
      <dgm:prSet presAssocID="{8A879BC1-1F60-41F6-8679-6F2AE7BC8DBB}" presName="rootText1" presStyleLbl="node0" presStyleIdx="0" presStyleCnt="2" custScaleX="98955" custLinFactX="-100000" custLinFactNeighborX="-165466" custLinFactNeighborY="-53262">
        <dgm:presLayoutVars>
          <dgm:chPref val="3"/>
        </dgm:presLayoutVars>
      </dgm:prSet>
      <dgm:spPr/>
      <dgm:t>
        <a:bodyPr/>
        <a:lstStyle/>
        <a:p>
          <a:endParaRPr lang="en-US"/>
        </a:p>
      </dgm:t>
    </dgm:pt>
    <dgm:pt modelId="{0365D2FB-02BA-41AA-AC52-A57E5E24492C}" type="pres">
      <dgm:prSet presAssocID="{8A879BC1-1F60-41F6-8679-6F2AE7BC8DBB}" presName="rootConnector1" presStyleLbl="node1" presStyleIdx="0" presStyleCnt="0"/>
      <dgm:spPr/>
      <dgm:t>
        <a:bodyPr/>
        <a:lstStyle/>
        <a:p>
          <a:endParaRPr lang="en-US"/>
        </a:p>
      </dgm:t>
    </dgm:pt>
    <dgm:pt modelId="{644443ED-8B54-471A-BF49-6168E77BB143}" type="pres">
      <dgm:prSet presAssocID="{8A879BC1-1F60-41F6-8679-6F2AE7BC8DBB}" presName="hierChild2" presStyleCnt="0"/>
      <dgm:spPr/>
    </dgm:pt>
    <dgm:pt modelId="{1196B309-1E31-4324-B0F8-0AF074F8262F}" type="pres">
      <dgm:prSet presAssocID="{8A879BC1-1F60-41F6-8679-6F2AE7BC8DBB}" presName="hierChild3" presStyleCnt="0"/>
      <dgm:spPr/>
    </dgm:pt>
    <dgm:pt modelId="{DEDD9700-9874-474A-9003-35338561511A}" type="pres">
      <dgm:prSet presAssocID="{E18291F3-FD1A-4F04-A811-C87981FA5478}" presName="hierRoot1" presStyleCnt="0">
        <dgm:presLayoutVars>
          <dgm:hierBranch/>
        </dgm:presLayoutVars>
      </dgm:prSet>
      <dgm:spPr/>
    </dgm:pt>
    <dgm:pt modelId="{CE053614-2C87-4A9C-A0A4-73007D544D2A}" type="pres">
      <dgm:prSet presAssocID="{E18291F3-FD1A-4F04-A811-C87981FA5478}" presName="rootComposite1" presStyleCnt="0"/>
      <dgm:spPr/>
    </dgm:pt>
    <dgm:pt modelId="{39ABD9D5-3D75-45B4-95CB-BC57FCD24C91}" type="pres">
      <dgm:prSet presAssocID="{E18291F3-FD1A-4F04-A811-C87981FA5478}" presName="rootText1" presStyleLbl="node0" presStyleIdx="1" presStyleCnt="2" custLinFactNeighborX="-5326" custLinFactNeighborY="-17347">
        <dgm:presLayoutVars>
          <dgm:chPref val="3"/>
        </dgm:presLayoutVars>
      </dgm:prSet>
      <dgm:spPr/>
      <dgm:t>
        <a:bodyPr/>
        <a:lstStyle/>
        <a:p>
          <a:endParaRPr lang="en-US"/>
        </a:p>
      </dgm:t>
    </dgm:pt>
    <dgm:pt modelId="{47218B63-EC58-4E24-91E2-83059F6ACB6E}" type="pres">
      <dgm:prSet presAssocID="{E18291F3-FD1A-4F04-A811-C87981FA5478}" presName="rootConnector1" presStyleLbl="asst0" presStyleIdx="0" presStyleCnt="0"/>
      <dgm:spPr/>
      <dgm:t>
        <a:bodyPr/>
        <a:lstStyle/>
        <a:p>
          <a:endParaRPr lang="en-US"/>
        </a:p>
      </dgm:t>
    </dgm:pt>
    <dgm:pt modelId="{BC4DDB5C-BE04-4BC2-AF07-623E97BF571D}" type="pres">
      <dgm:prSet presAssocID="{E18291F3-FD1A-4F04-A811-C87981FA5478}" presName="hierChild2" presStyleCnt="0"/>
      <dgm:spPr/>
    </dgm:pt>
    <dgm:pt modelId="{044B7CFB-84D2-4EF6-810F-AAEE8F6B1BE9}" type="pres">
      <dgm:prSet presAssocID="{AA2CE818-BDC3-4A9D-A446-903C89C0D69B}" presName="Name35" presStyleLbl="parChTrans1D2" presStyleIdx="0" presStyleCnt="4"/>
      <dgm:spPr/>
      <dgm:t>
        <a:bodyPr/>
        <a:lstStyle/>
        <a:p>
          <a:endParaRPr lang="en-US"/>
        </a:p>
      </dgm:t>
    </dgm:pt>
    <dgm:pt modelId="{C0C8758B-975B-4FAB-8999-2881C23EAECE}" type="pres">
      <dgm:prSet presAssocID="{DCA70A4B-F3A6-4948-983A-3151C5F6247A}" presName="hierRoot2" presStyleCnt="0">
        <dgm:presLayoutVars>
          <dgm:hierBranch val="init"/>
        </dgm:presLayoutVars>
      </dgm:prSet>
      <dgm:spPr/>
    </dgm:pt>
    <dgm:pt modelId="{8F794D9D-2318-40A5-B447-84881077035D}" type="pres">
      <dgm:prSet presAssocID="{DCA70A4B-F3A6-4948-983A-3151C5F6247A}" presName="rootComposite" presStyleCnt="0"/>
      <dgm:spPr/>
    </dgm:pt>
    <dgm:pt modelId="{11A9CAE7-10AA-4DA2-82E0-8F4A9EF26840}" type="pres">
      <dgm:prSet presAssocID="{DCA70A4B-F3A6-4948-983A-3151C5F6247A}" presName="rootText" presStyleLbl="node2" presStyleIdx="0" presStyleCnt="4">
        <dgm:presLayoutVars>
          <dgm:chPref val="3"/>
        </dgm:presLayoutVars>
      </dgm:prSet>
      <dgm:spPr/>
      <dgm:t>
        <a:bodyPr/>
        <a:lstStyle/>
        <a:p>
          <a:endParaRPr lang="en-US"/>
        </a:p>
      </dgm:t>
    </dgm:pt>
    <dgm:pt modelId="{0A5F2165-2B2C-4EAA-9E3D-F591E74545AA}" type="pres">
      <dgm:prSet presAssocID="{DCA70A4B-F3A6-4948-983A-3151C5F6247A}" presName="rootConnector" presStyleLbl="node2" presStyleIdx="0" presStyleCnt="4"/>
      <dgm:spPr/>
      <dgm:t>
        <a:bodyPr/>
        <a:lstStyle/>
        <a:p>
          <a:endParaRPr lang="en-US"/>
        </a:p>
      </dgm:t>
    </dgm:pt>
    <dgm:pt modelId="{982407A5-368D-497E-B3C9-B8F9C40CABCF}" type="pres">
      <dgm:prSet presAssocID="{DCA70A4B-F3A6-4948-983A-3151C5F6247A}" presName="hierChild4" presStyleCnt="0"/>
      <dgm:spPr/>
    </dgm:pt>
    <dgm:pt modelId="{99188E4A-A29F-4A55-8342-CCEA985DF714}" type="pres">
      <dgm:prSet presAssocID="{830BDB47-81E1-42A4-AAD4-E10C3D2B17E4}" presName="Name37" presStyleLbl="parChTrans1D3" presStyleIdx="0" presStyleCnt="8"/>
      <dgm:spPr/>
      <dgm:t>
        <a:bodyPr/>
        <a:lstStyle/>
        <a:p>
          <a:endParaRPr lang="en-US"/>
        </a:p>
      </dgm:t>
    </dgm:pt>
    <dgm:pt modelId="{0D216598-86DB-494B-9BF5-89128D02003D}" type="pres">
      <dgm:prSet presAssocID="{75D5AC4D-C921-42DB-BFFF-9955D0E1A45C}" presName="hierRoot2" presStyleCnt="0">
        <dgm:presLayoutVars>
          <dgm:hierBranch val="init"/>
        </dgm:presLayoutVars>
      </dgm:prSet>
      <dgm:spPr/>
    </dgm:pt>
    <dgm:pt modelId="{81AEF674-D87D-4F23-8FD1-790579B5A176}" type="pres">
      <dgm:prSet presAssocID="{75D5AC4D-C921-42DB-BFFF-9955D0E1A45C}" presName="rootComposite" presStyleCnt="0"/>
      <dgm:spPr/>
    </dgm:pt>
    <dgm:pt modelId="{0AF7B83D-90FA-41AB-BCA7-140500005691}" type="pres">
      <dgm:prSet presAssocID="{75D5AC4D-C921-42DB-BFFF-9955D0E1A45C}" presName="rootText" presStyleLbl="node3" presStyleIdx="0" presStyleCnt="8">
        <dgm:presLayoutVars>
          <dgm:chPref val="3"/>
        </dgm:presLayoutVars>
      </dgm:prSet>
      <dgm:spPr/>
      <dgm:t>
        <a:bodyPr/>
        <a:lstStyle/>
        <a:p>
          <a:endParaRPr lang="en-US"/>
        </a:p>
      </dgm:t>
    </dgm:pt>
    <dgm:pt modelId="{848B4376-B3BD-4804-885C-27FA78396DFD}" type="pres">
      <dgm:prSet presAssocID="{75D5AC4D-C921-42DB-BFFF-9955D0E1A45C}" presName="rootConnector" presStyleLbl="node3" presStyleIdx="0" presStyleCnt="8"/>
      <dgm:spPr/>
      <dgm:t>
        <a:bodyPr/>
        <a:lstStyle/>
        <a:p>
          <a:endParaRPr lang="en-US"/>
        </a:p>
      </dgm:t>
    </dgm:pt>
    <dgm:pt modelId="{0316127E-A4DE-4796-BEF9-A3E94E2702A0}" type="pres">
      <dgm:prSet presAssocID="{75D5AC4D-C921-42DB-BFFF-9955D0E1A45C}" presName="hierChild4" presStyleCnt="0"/>
      <dgm:spPr/>
    </dgm:pt>
    <dgm:pt modelId="{17080F14-2161-40E2-867F-94F8DB058C79}" type="pres">
      <dgm:prSet presAssocID="{75D5AC4D-C921-42DB-BFFF-9955D0E1A45C}" presName="hierChild5" presStyleCnt="0"/>
      <dgm:spPr/>
    </dgm:pt>
    <dgm:pt modelId="{90EE2204-86B7-4665-9C52-71D727D72B35}" type="pres">
      <dgm:prSet presAssocID="{93940EDC-CB35-4162-873B-37226C0B593A}" presName="Name37" presStyleLbl="parChTrans1D3" presStyleIdx="1" presStyleCnt="8"/>
      <dgm:spPr/>
      <dgm:t>
        <a:bodyPr/>
        <a:lstStyle/>
        <a:p>
          <a:endParaRPr lang="en-US"/>
        </a:p>
      </dgm:t>
    </dgm:pt>
    <dgm:pt modelId="{A326BBDB-173D-4A98-B760-27019FD6D456}" type="pres">
      <dgm:prSet presAssocID="{10E0811F-3AAA-4EC9-B2B2-150661135740}" presName="hierRoot2" presStyleCnt="0">
        <dgm:presLayoutVars>
          <dgm:hierBranch val="init"/>
        </dgm:presLayoutVars>
      </dgm:prSet>
      <dgm:spPr/>
    </dgm:pt>
    <dgm:pt modelId="{438F3DE0-7719-4593-8ADD-11075ABA5C67}" type="pres">
      <dgm:prSet presAssocID="{10E0811F-3AAA-4EC9-B2B2-150661135740}" presName="rootComposite" presStyleCnt="0"/>
      <dgm:spPr/>
    </dgm:pt>
    <dgm:pt modelId="{ECD13326-CBF7-41DB-8C28-EC9A023068DC}" type="pres">
      <dgm:prSet presAssocID="{10E0811F-3AAA-4EC9-B2B2-150661135740}" presName="rootText" presStyleLbl="node3" presStyleIdx="1" presStyleCnt="8">
        <dgm:presLayoutVars>
          <dgm:chPref val="3"/>
        </dgm:presLayoutVars>
      </dgm:prSet>
      <dgm:spPr/>
      <dgm:t>
        <a:bodyPr/>
        <a:lstStyle/>
        <a:p>
          <a:endParaRPr lang="en-US"/>
        </a:p>
      </dgm:t>
    </dgm:pt>
    <dgm:pt modelId="{D8B120D6-45CE-436C-88B3-01778FA56131}" type="pres">
      <dgm:prSet presAssocID="{10E0811F-3AAA-4EC9-B2B2-150661135740}" presName="rootConnector" presStyleLbl="node3" presStyleIdx="1" presStyleCnt="8"/>
      <dgm:spPr/>
      <dgm:t>
        <a:bodyPr/>
        <a:lstStyle/>
        <a:p>
          <a:endParaRPr lang="en-US"/>
        </a:p>
      </dgm:t>
    </dgm:pt>
    <dgm:pt modelId="{3E791A37-BC48-41BF-94F2-2597B86F413B}" type="pres">
      <dgm:prSet presAssocID="{10E0811F-3AAA-4EC9-B2B2-150661135740}" presName="hierChild4" presStyleCnt="0"/>
      <dgm:spPr/>
    </dgm:pt>
    <dgm:pt modelId="{085C6A6B-2392-413D-825F-401601BEA6F5}" type="pres">
      <dgm:prSet presAssocID="{10E0811F-3AAA-4EC9-B2B2-150661135740}" presName="hierChild5" presStyleCnt="0"/>
      <dgm:spPr/>
    </dgm:pt>
    <dgm:pt modelId="{42695FFB-BE19-461D-966E-F6434DBE5A49}" type="pres">
      <dgm:prSet presAssocID="{DCA70A4B-F3A6-4948-983A-3151C5F6247A}" presName="hierChild5" presStyleCnt="0"/>
      <dgm:spPr/>
    </dgm:pt>
    <dgm:pt modelId="{B5847237-AE41-4C22-ACD4-4E10F101FD6D}" type="pres">
      <dgm:prSet presAssocID="{C314E865-28E9-4C73-B662-3027866E3698}" presName="Name35" presStyleLbl="parChTrans1D2" presStyleIdx="1" presStyleCnt="4"/>
      <dgm:spPr/>
      <dgm:t>
        <a:bodyPr/>
        <a:lstStyle/>
        <a:p>
          <a:endParaRPr lang="en-US"/>
        </a:p>
      </dgm:t>
    </dgm:pt>
    <dgm:pt modelId="{18FD9753-DFD6-459E-8B9C-92FE6C3D817F}" type="pres">
      <dgm:prSet presAssocID="{B98734AC-BC84-4CE0-8027-5E6DD04D266F}" presName="hierRoot2" presStyleCnt="0">
        <dgm:presLayoutVars>
          <dgm:hierBranch val="init"/>
        </dgm:presLayoutVars>
      </dgm:prSet>
      <dgm:spPr/>
    </dgm:pt>
    <dgm:pt modelId="{080F305E-31F3-48AF-94A3-D427451F3F71}" type="pres">
      <dgm:prSet presAssocID="{B98734AC-BC84-4CE0-8027-5E6DD04D266F}" presName="rootComposite" presStyleCnt="0"/>
      <dgm:spPr/>
    </dgm:pt>
    <dgm:pt modelId="{FD4B1399-FDA6-471A-84A5-39AAB1D6AE7C}" type="pres">
      <dgm:prSet presAssocID="{B98734AC-BC84-4CE0-8027-5E6DD04D266F}" presName="rootText" presStyleLbl="node2" presStyleIdx="1" presStyleCnt="4">
        <dgm:presLayoutVars>
          <dgm:chPref val="3"/>
        </dgm:presLayoutVars>
      </dgm:prSet>
      <dgm:spPr/>
      <dgm:t>
        <a:bodyPr/>
        <a:lstStyle/>
        <a:p>
          <a:endParaRPr lang="en-US"/>
        </a:p>
      </dgm:t>
    </dgm:pt>
    <dgm:pt modelId="{5C2415DE-E013-4C1C-9080-C3E46E2EFD9A}" type="pres">
      <dgm:prSet presAssocID="{B98734AC-BC84-4CE0-8027-5E6DD04D266F}" presName="rootConnector" presStyleLbl="node2" presStyleIdx="1" presStyleCnt="4"/>
      <dgm:spPr/>
      <dgm:t>
        <a:bodyPr/>
        <a:lstStyle/>
        <a:p>
          <a:endParaRPr lang="en-US"/>
        </a:p>
      </dgm:t>
    </dgm:pt>
    <dgm:pt modelId="{69BA7CB6-8AB8-4B80-B915-3FB936D8F240}" type="pres">
      <dgm:prSet presAssocID="{B98734AC-BC84-4CE0-8027-5E6DD04D266F}" presName="hierChild4" presStyleCnt="0"/>
      <dgm:spPr/>
    </dgm:pt>
    <dgm:pt modelId="{035FE179-F2CD-47D4-8D58-C5A31702111B}" type="pres">
      <dgm:prSet presAssocID="{BA4B1AAB-D682-4D25-8106-451A887C2D5B}" presName="Name37" presStyleLbl="parChTrans1D3" presStyleIdx="2" presStyleCnt="8"/>
      <dgm:spPr/>
      <dgm:t>
        <a:bodyPr/>
        <a:lstStyle/>
        <a:p>
          <a:endParaRPr lang="en-US"/>
        </a:p>
      </dgm:t>
    </dgm:pt>
    <dgm:pt modelId="{C8AB5138-606E-499A-817A-9E833D2F5CA0}" type="pres">
      <dgm:prSet presAssocID="{CFEDF1F5-951C-476A-9966-0048611DCA8D}" presName="hierRoot2" presStyleCnt="0">
        <dgm:presLayoutVars>
          <dgm:hierBranch val="init"/>
        </dgm:presLayoutVars>
      </dgm:prSet>
      <dgm:spPr/>
    </dgm:pt>
    <dgm:pt modelId="{D3567374-3FA9-4921-9F8F-66A8BB3A8406}" type="pres">
      <dgm:prSet presAssocID="{CFEDF1F5-951C-476A-9966-0048611DCA8D}" presName="rootComposite" presStyleCnt="0"/>
      <dgm:spPr/>
    </dgm:pt>
    <dgm:pt modelId="{BF2BE69F-76DC-46F1-A318-0C5A2A636E3C}" type="pres">
      <dgm:prSet presAssocID="{CFEDF1F5-951C-476A-9966-0048611DCA8D}" presName="rootText" presStyleLbl="node3" presStyleIdx="2" presStyleCnt="8">
        <dgm:presLayoutVars>
          <dgm:chPref val="3"/>
        </dgm:presLayoutVars>
      </dgm:prSet>
      <dgm:spPr/>
      <dgm:t>
        <a:bodyPr/>
        <a:lstStyle/>
        <a:p>
          <a:endParaRPr lang="en-US"/>
        </a:p>
      </dgm:t>
    </dgm:pt>
    <dgm:pt modelId="{2DE104E1-FE8D-47CF-842B-A7A0FEC27753}" type="pres">
      <dgm:prSet presAssocID="{CFEDF1F5-951C-476A-9966-0048611DCA8D}" presName="rootConnector" presStyleLbl="node3" presStyleIdx="2" presStyleCnt="8"/>
      <dgm:spPr/>
      <dgm:t>
        <a:bodyPr/>
        <a:lstStyle/>
        <a:p>
          <a:endParaRPr lang="en-US"/>
        </a:p>
      </dgm:t>
    </dgm:pt>
    <dgm:pt modelId="{AC906647-863A-4DA7-B52D-B15F9D74BC45}" type="pres">
      <dgm:prSet presAssocID="{CFEDF1F5-951C-476A-9966-0048611DCA8D}" presName="hierChild4" presStyleCnt="0"/>
      <dgm:spPr/>
    </dgm:pt>
    <dgm:pt modelId="{1999DC98-ECD9-4FED-A2DC-89329A08B1F9}" type="pres">
      <dgm:prSet presAssocID="{CFEDF1F5-951C-476A-9966-0048611DCA8D}" presName="hierChild5" presStyleCnt="0"/>
      <dgm:spPr/>
    </dgm:pt>
    <dgm:pt modelId="{3A401542-F505-45D3-881A-ABF09F938817}" type="pres">
      <dgm:prSet presAssocID="{57235616-D888-4507-8100-338F21AC184F}" presName="Name37" presStyleLbl="parChTrans1D3" presStyleIdx="3" presStyleCnt="8"/>
      <dgm:spPr/>
      <dgm:t>
        <a:bodyPr/>
        <a:lstStyle/>
        <a:p>
          <a:endParaRPr lang="en-US"/>
        </a:p>
      </dgm:t>
    </dgm:pt>
    <dgm:pt modelId="{BFD6469F-4507-44D3-9C7A-B8B69EB1990D}" type="pres">
      <dgm:prSet presAssocID="{CD1B43DF-450B-48F3-879F-11F68A4242A6}" presName="hierRoot2" presStyleCnt="0">
        <dgm:presLayoutVars>
          <dgm:hierBranch val="init"/>
        </dgm:presLayoutVars>
      </dgm:prSet>
      <dgm:spPr/>
    </dgm:pt>
    <dgm:pt modelId="{D552A9DC-07C1-4A38-AB4A-4717BFAC4E0A}" type="pres">
      <dgm:prSet presAssocID="{CD1B43DF-450B-48F3-879F-11F68A4242A6}" presName="rootComposite" presStyleCnt="0"/>
      <dgm:spPr/>
    </dgm:pt>
    <dgm:pt modelId="{A0C92360-675F-406A-B29B-DEF218C8030D}" type="pres">
      <dgm:prSet presAssocID="{CD1B43DF-450B-48F3-879F-11F68A4242A6}" presName="rootText" presStyleLbl="node3" presStyleIdx="3" presStyleCnt="8">
        <dgm:presLayoutVars>
          <dgm:chPref val="3"/>
        </dgm:presLayoutVars>
      </dgm:prSet>
      <dgm:spPr/>
      <dgm:t>
        <a:bodyPr/>
        <a:lstStyle/>
        <a:p>
          <a:endParaRPr lang="en-US"/>
        </a:p>
      </dgm:t>
    </dgm:pt>
    <dgm:pt modelId="{CE4D79D6-EB62-4BB5-AB99-542B193F4598}" type="pres">
      <dgm:prSet presAssocID="{CD1B43DF-450B-48F3-879F-11F68A4242A6}" presName="rootConnector" presStyleLbl="node3" presStyleIdx="3" presStyleCnt="8"/>
      <dgm:spPr/>
      <dgm:t>
        <a:bodyPr/>
        <a:lstStyle/>
        <a:p>
          <a:endParaRPr lang="en-US"/>
        </a:p>
      </dgm:t>
    </dgm:pt>
    <dgm:pt modelId="{413EA5E9-F7B2-417B-B47C-B4D8333E9124}" type="pres">
      <dgm:prSet presAssocID="{CD1B43DF-450B-48F3-879F-11F68A4242A6}" presName="hierChild4" presStyleCnt="0"/>
      <dgm:spPr/>
    </dgm:pt>
    <dgm:pt modelId="{D56A3A55-7857-43F0-98E0-2B927B2CA8E3}" type="pres">
      <dgm:prSet presAssocID="{CD1B43DF-450B-48F3-879F-11F68A4242A6}" presName="hierChild5" presStyleCnt="0"/>
      <dgm:spPr/>
    </dgm:pt>
    <dgm:pt modelId="{9F669600-BD08-41A0-AA81-7CA422945ADB}" type="pres">
      <dgm:prSet presAssocID="{B98734AC-BC84-4CE0-8027-5E6DD04D266F}" presName="hierChild5" presStyleCnt="0"/>
      <dgm:spPr/>
    </dgm:pt>
    <dgm:pt modelId="{41A66A26-F334-415D-BF9D-00C1DE2EA2FF}" type="pres">
      <dgm:prSet presAssocID="{91DCB2DF-4F63-4BE3-B9D0-EBC1931B99F8}" presName="Name35" presStyleLbl="parChTrans1D2" presStyleIdx="2" presStyleCnt="4"/>
      <dgm:spPr/>
      <dgm:t>
        <a:bodyPr/>
        <a:lstStyle/>
        <a:p>
          <a:endParaRPr lang="en-US"/>
        </a:p>
      </dgm:t>
    </dgm:pt>
    <dgm:pt modelId="{B7309FB4-29CF-4111-B925-B34A8FF6D792}" type="pres">
      <dgm:prSet presAssocID="{65C83627-B184-4961-A743-7BDC4FEAA339}" presName="hierRoot2" presStyleCnt="0">
        <dgm:presLayoutVars>
          <dgm:hierBranch val="init"/>
        </dgm:presLayoutVars>
      </dgm:prSet>
      <dgm:spPr/>
    </dgm:pt>
    <dgm:pt modelId="{D70F5358-854E-4870-8A3B-1EF56C4F1503}" type="pres">
      <dgm:prSet presAssocID="{65C83627-B184-4961-A743-7BDC4FEAA339}" presName="rootComposite" presStyleCnt="0"/>
      <dgm:spPr/>
    </dgm:pt>
    <dgm:pt modelId="{08E9D78C-AFAD-45DD-994E-D845ADFDE53F}" type="pres">
      <dgm:prSet presAssocID="{65C83627-B184-4961-A743-7BDC4FEAA339}" presName="rootText" presStyleLbl="node2" presStyleIdx="2" presStyleCnt="4">
        <dgm:presLayoutVars>
          <dgm:chPref val="3"/>
        </dgm:presLayoutVars>
      </dgm:prSet>
      <dgm:spPr/>
      <dgm:t>
        <a:bodyPr/>
        <a:lstStyle/>
        <a:p>
          <a:endParaRPr lang="en-US"/>
        </a:p>
      </dgm:t>
    </dgm:pt>
    <dgm:pt modelId="{45FE908D-A160-4527-A7FD-F6BFF3BEE5E9}" type="pres">
      <dgm:prSet presAssocID="{65C83627-B184-4961-A743-7BDC4FEAA339}" presName="rootConnector" presStyleLbl="node2" presStyleIdx="2" presStyleCnt="4"/>
      <dgm:spPr/>
      <dgm:t>
        <a:bodyPr/>
        <a:lstStyle/>
        <a:p>
          <a:endParaRPr lang="en-US"/>
        </a:p>
      </dgm:t>
    </dgm:pt>
    <dgm:pt modelId="{89B4A46F-D440-4A07-9269-07E52C15A81A}" type="pres">
      <dgm:prSet presAssocID="{65C83627-B184-4961-A743-7BDC4FEAA339}" presName="hierChild4" presStyleCnt="0"/>
      <dgm:spPr/>
    </dgm:pt>
    <dgm:pt modelId="{70A9DF9D-08DE-47BF-AA1A-CBACF0921EB7}" type="pres">
      <dgm:prSet presAssocID="{F02DDC73-43ED-4198-8854-B2459B595A2D}" presName="Name37" presStyleLbl="parChTrans1D3" presStyleIdx="4" presStyleCnt="8"/>
      <dgm:spPr/>
      <dgm:t>
        <a:bodyPr/>
        <a:lstStyle/>
        <a:p>
          <a:endParaRPr lang="en-US"/>
        </a:p>
      </dgm:t>
    </dgm:pt>
    <dgm:pt modelId="{BF93F75D-82BF-4CC2-8563-9EB9F5B4197C}" type="pres">
      <dgm:prSet presAssocID="{FCBA7431-691C-4DA0-A955-0223B478B7F0}" presName="hierRoot2" presStyleCnt="0">
        <dgm:presLayoutVars>
          <dgm:hierBranch val="init"/>
        </dgm:presLayoutVars>
      </dgm:prSet>
      <dgm:spPr/>
    </dgm:pt>
    <dgm:pt modelId="{8345442E-16AD-4201-AAEE-976B80D92E6D}" type="pres">
      <dgm:prSet presAssocID="{FCBA7431-691C-4DA0-A955-0223B478B7F0}" presName="rootComposite" presStyleCnt="0"/>
      <dgm:spPr/>
    </dgm:pt>
    <dgm:pt modelId="{74D5785C-A2CF-4F1D-8144-9DD102A768C3}" type="pres">
      <dgm:prSet presAssocID="{FCBA7431-691C-4DA0-A955-0223B478B7F0}" presName="rootText" presStyleLbl="node3" presStyleIdx="4" presStyleCnt="8">
        <dgm:presLayoutVars>
          <dgm:chPref val="3"/>
        </dgm:presLayoutVars>
      </dgm:prSet>
      <dgm:spPr/>
      <dgm:t>
        <a:bodyPr/>
        <a:lstStyle/>
        <a:p>
          <a:endParaRPr lang="en-US"/>
        </a:p>
      </dgm:t>
    </dgm:pt>
    <dgm:pt modelId="{71B07B12-A5AD-4993-9D05-15E6F4520F10}" type="pres">
      <dgm:prSet presAssocID="{FCBA7431-691C-4DA0-A955-0223B478B7F0}" presName="rootConnector" presStyleLbl="node3" presStyleIdx="4" presStyleCnt="8"/>
      <dgm:spPr/>
      <dgm:t>
        <a:bodyPr/>
        <a:lstStyle/>
        <a:p>
          <a:endParaRPr lang="en-US"/>
        </a:p>
      </dgm:t>
    </dgm:pt>
    <dgm:pt modelId="{F261F10B-FEE0-483A-9F70-FCBC84E2F819}" type="pres">
      <dgm:prSet presAssocID="{FCBA7431-691C-4DA0-A955-0223B478B7F0}" presName="hierChild4" presStyleCnt="0"/>
      <dgm:spPr/>
    </dgm:pt>
    <dgm:pt modelId="{38A96ABD-1294-43CD-831C-AB3A178EF34E}" type="pres">
      <dgm:prSet presAssocID="{FCBA7431-691C-4DA0-A955-0223B478B7F0}" presName="hierChild5" presStyleCnt="0"/>
      <dgm:spPr/>
    </dgm:pt>
    <dgm:pt modelId="{8A44148B-BF41-4018-84AC-D5F05F260902}" type="pres">
      <dgm:prSet presAssocID="{E76E2911-E77E-46A9-91B3-4D0BDFC0ADA5}" presName="Name37" presStyleLbl="parChTrans1D3" presStyleIdx="5" presStyleCnt="8"/>
      <dgm:spPr/>
      <dgm:t>
        <a:bodyPr/>
        <a:lstStyle/>
        <a:p>
          <a:endParaRPr lang="en-US"/>
        </a:p>
      </dgm:t>
    </dgm:pt>
    <dgm:pt modelId="{F3685214-3D13-46B6-8013-EC314DEFF8B8}" type="pres">
      <dgm:prSet presAssocID="{C1EF92E3-D99E-4F2D-8D97-C837C2992EC9}" presName="hierRoot2" presStyleCnt="0">
        <dgm:presLayoutVars>
          <dgm:hierBranch val="init"/>
        </dgm:presLayoutVars>
      </dgm:prSet>
      <dgm:spPr/>
    </dgm:pt>
    <dgm:pt modelId="{85FF1347-0AD5-4416-A495-4D69C385CDFB}" type="pres">
      <dgm:prSet presAssocID="{C1EF92E3-D99E-4F2D-8D97-C837C2992EC9}" presName="rootComposite" presStyleCnt="0"/>
      <dgm:spPr/>
    </dgm:pt>
    <dgm:pt modelId="{3853DC05-DFDE-4CB8-9A67-9CB2380A96C7}" type="pres">
      <dgm:prSet presAssocID="{C1EF92E3-D99E-4F2D-8D97-C837C2992EC9}" presName="rootText" presStyleLbl="node3" presStyleIdx="5" presStyleCnt="8">
        <dgm:presLayoutVars>
          <dgm:chPref val="3"/>
        </dgm:presLayoutVars>
      </dgm:prSet>
      <dgm:spPr/>
      <dgm:t>
        <a:bodyPr/>
        <a:lstStyle/>
        <a:p>
          <a:endParaRPr lang="en-US"/>
        </a:p>
      </dgm:t>
    </dgm:pt>
    <dgm:pt modelId="{8CB8D601-E78C-44FA-9C5B-6255FDA22E61}" type="pres">
      <dgm:prSet presAssocID="{C1EF92E3-D99E-4F2D-8D97-C837C2992EC9}" presName="rootConnector" presStyleLbl="node3" presStyleIdx="5" presStyleCnt="8"/>
      <dgm:spPr/>
      <dgm:t>
        <a:bodyPr/>
        <a:lstStyle/>
        <a:p>
          <a:endParaRPr lang="en-US"/>
        </a:p>
      </dgm:t>
    </dgm:pt>
    <dgm:pt modelId="{E3E5ECD8-3528-44D8-86A1-985E776DA66E}" type="pres">
      <dgm:prSet presAssocID="{C1EF92E3-D99E-4F2D-8D97-C837C2992EC9}" presName="hierChild4" presStyleCnt="0"/>
      <dgm:spPr/>
    </dgm:pt>
    <dgm:pt modelId="{07E7AE45-8685-42FD-B5A3-4973E7875678}" type="pres">
      <dgm:prSet presAssocID="{C1EF92E3-D99E-4F2D-8D97-C837C2992EC9}" presName="hierChild5" presStyleCnt="0"/>
      <dgm:spPr/>
    </dgm:pt>
    <dgm:pt modelId="{34CB92DA-4622-48A3-AAF3-DB242614B84A}" type="pres">
      <dgm:prSet presAssocID="{65C83627-B184-4961-A743-7BDC4FEAA339}" presName="hierChild5" presStyleCnt="0"/>
      <dgm:spPr/>
    </dgm:pt>
    <dgm:pt modelId="{9BCA490D-6907-496D-B499-C63738AA1C78}" type="pres">
      <dgm:prSet presAssocID="{6CD36333-8438-44C9-994E-4DA84FE3933C}" presName="Name35" presStyleLbl="parChTrans1D2" presStyleIdx="3" presStyleCnt="4"/>
      <dgm:spPr/>
      <dgm:t>
        <a:bodyPr/>
        <a:lstStyle/>
        <a:p>
          <a:endParaRPr lang="en-US"/>
        </a:p>
      </dgm:t>
    </dgm:pt>
    <dgm:pt modelId="{6E6457A5-84C4-47F1-B3BE-0CBBA4D9D332}" type="pres">
      <dgm:prSet presAssocID="{729AB72F-7641-4C3E-8D02-4779539A96B0}" presName="hierRoot2" presStyleCnt="0">
        <dgm:presLayoutVars>
          <dgm:hierBranch val="init"/>
        </dgm:presLayoutVars>
      </dgm:prSet>
      <dgm:spPr/>
    </dgm:pt>
    <dgm:pt modelId="{D1EE5C3B-EC3E-4B22-A60C-4F71E34D9142}" type="pres">
      <dgm:prSet presAssocID="{729AB72F-7641-4C3E-8D02-4779539A96B0}" presName="rootComposite" presStyleCnt="0"/>
      <dgm:spPr/>
    </dgm:pt>
    <dgm:pt modelId="{F5EE774F-FAE3-4F46-AD12-9EB937E87E59}" type="pres">
      <dgm:prSet presAssocID="{729AB72F-7641-4C3E-8D02-4779539A96B0}" presName="rootText" presStyleLbl="node2" presStyleIdx="3" presStyleCnt="4">
        <dgm:presLayoutVars>
          <dgm:chPref val="3"/>
        </dgm:presLayoutVars>
      </dgm:prSet>
      <dgm:spPr/>
      <dgm:t>
        <a:bodyPr/>
        <a:lstStyle/>
        <a:p>
          <a:endParaRPr lang="en-US"/>
        </a:p>
      </dgm:t>
    </dgm:pt>
    <dgm:pt modelId="{5A193EB0-7420-414D-8DDB-C38F757F23EE}" type="pres">
      <dgm:prSet presAssocID="{729AB72F-7641-4C3E-8D02-4779539A96B0}" presName="rootConnector" presStyleLbl="node2" presStyleIdx="3" presStyleCnt="4"/>
      <dgm:spPr/>
      <dgm:t>
        <a:bodyPr/>
        <a:lstStyle/>
        <a:p>
          <a:endParaRPr lang="en-US"/>
        </a:p>
      </dgm:t>
    </dgm:pt>
    <dgm:pt modelId="{EA52E719-F4C8-42FD-AA94-78BE5F8EDA1A}" type="pres">
      <dgm:prSet presAssocID="{729AB72F-7641-4C3E-8D02-4779539A96B0}" presName="hierChild4" presStyleCnt="0"/>
      <dgm:spPr/>
    </dgm:pt>
    <dgm:pt modelId="{B5A1938A-85B8-4894-A120-87B5DE71A1FE}" type="pres">
      <dgm:prSet presAssocID="{C8DB0F0F-43E9-4377-9557-B60086C709EE}" presName="Name37" presStyleLbl="parChTrans1D3" presStyleIdx="6" presStyleCnt="8"/>
      <dgm:spPr/>
      <dgm:t>
        <a:bodyPr/>
        <a:lstStyle/>
        <a:p>
          <a:endParaRPr lang="en-US"/>
        </a:p>
      </dgm:t>
    </dgm:pt>
    <dgm:pt modelId="{61FC185D-6CA1-48AB-A617-A46AEBEE910D}" type="pres">
      <dgm:prSet presAssocID="{810647C3-2036-4952-B9AE-63AFA02D3020}" presName="hierRoot2" presStyleCnt="0">
        <dgm:presLayoutVars>
          <dgm:hierBranch val="init"/>
        </dgm:presLayoutVars>
      </dgm:prSet>
      <dgm:spPr/>
    </dgm:pt>
    <dgm:pt modelId="{B175A8B6-99E9-4CBB-A742-ED3A084F2B4D}" type="pres">
      <dgm:prSet presAssocID="{810647C3-2036-4952-B9AE-63AFA02D3020}" presName="rootComposite" presStyleCnt="0"/>
      <dgm:spPr/>
    </dgm:pt>
    <dgm:pt modelId="{3ED188B8-42C0-4B9A-9D2D-42FCE35D6671}" type="pres">
      <dgm:prSet presAssocID="{810647C3-2036-4952-B9AE-63AFA02D3020}" presName="rootText" presStyleLbl="node3" presStyleIdx="6" presStyleCnt="8">
        <dgm:presLayoutVars>
          <dgm:chPref val="3"/>
        </dgm:presLayoutVars>
      </dgm:prSet>
      <dgm:spPr/>
      <dgm:t>
        <a:bodyPr/>
        <a:lstStyle/>
        <a:p>
          <a:endParaRPr lang="en-US"/>
        </a:p>
      </dgm:t>
    </dgm:pt>
    <dgm:pt modelId="{BB0F161A-8AC3-4B93-BDFF-160A99557D7B}" type="pres">
      <dgm:prSet presAssocID="{810647C3-2036-4952-B9AE-63AFA02D3020}" presName="rootConnector" presStyleLbl="node3" presStyleIdx="6" presStyleCnt="8"/>
      <dgm:spPr/>
      <dgm:t>
        <a:bodyPr/>
        <a:lstStyle/>
        <a:p>
          <a:endParaRPr lang="en-US"/>
        </a:p>
      </dgm:t>
    </dgm:pt>
    <dgm:pt modelId="{5177C551-43E4-478F-A26C-0E1802094F70}" type="pres">
      <dgm:prSet presAssocID="{810647C3-2036-4952-B9AE-63AFA02D3020}" presName="hierChild4" presStyleCnt="0"/>
      <dgm:spPr/>
    </dgm:pt>
    <dgm:pt modelId="{1C4BE731-BF96-4647-B2B7-5A729A816E43}" type="pres">
      <dgm:prSet presAssocID="{810647C3-2036-4952-B9AE-63AFA02D3020}" presName="hierChild5" presStyleCnt="0"/>
      <dgm:spPr/>
    </dgm:pt>
    <dgm:pt modelId="{84A7D2EE-5161-4704-9FDF-6C8ED589996F}" type="pres">
      <dgm:prSet presAssocID="{33BA123E-4CF7-4BEC-A935-E49E15F84473}" presName="Name37" presStyleLbl="parChTrans1D3" presStyleIdx="7" presStyleCnt="8"/>
      <dgm:spPr/>
      <dgm:t>
        <a:bodyPr/>
        <a:lstStyle/>
        <a:p>
          <a:endParaRPr lang="en-US"/>
        </a:p>
      </dgm:t>
    </dgm:pt>
    <dgm:pt modelId="{2450A8A1-75B9-4694-BAF4-773B441AB79B}" type="pres">
      <dgm:prSet presAssocID="{B6D940FB-B7F4-4462-ACF6-1D0D751FF15D}" presName="hierRoot2" presStyleCnt="0">
        <dgm:presLayoutVars>
          <dgm:hierBranch val="init"/>
        </dgm:presLayoutVars>
      </dgm:prSet>
      <dgm:spPr/>
    </dgm:pt>
    <dgm:pt modelId="{E4A4FFBD-FAB6-4C11-BA55-581BF0E5B2BE}" type="pres">
      <dgm:prSet presAssocID="{B6D940FB-B7F4-4462-ACF6-1D0D751FF15D}" presName="rootComposite" presStyleCnt="0"/>
      <dgm:spPr/>
    </dgm:pt>
    <dgm:pt modelId="{31588377-819A-4B85-9C61-8B99A603232F}" type="pres">
      <dgm:prSet presAssocID="{B6D940FB-B7F4-4462-ACF6-1D0D751FF15D}" presName="rootText" presStyleLbl="node3" presStyleIdx="7" presStyleCnt="8">
        <dgm:presLayoutVars>
          <dgm:chPref val="3"/>
        </dgm:presLayoutVars>
      </dgm:prSet>
      <dgm:spPr/>
      <dgm:t>
        <a:bodyPr/>
        <a:lstStyle/>
        <a:p>
          <a:endParaRPr lang="en-US"/>
        </a:p>
      </dgm:t>
    </dgm:pt>
    <dgm:pt modelId="{49A3197B-65A9-4C9E-B8F8-DCF8831C6EFD}" type="pres">
      <dgm:prSet presAssocID="{B6D940FB-B7F4-4462-ACF6-1D0D751FF15D}" presName="rootConnector" presStyleLbl="node3" presStyleIdx="7" presStyleCnt="8"/>
      <dgm:spPr/>
      <dgm:t>
        <a:bodyPr/>
        <a:lstStyle/>
        <a:p>
          <a:endParaRPr lang="en-US"/>
        </a:p>
      </dgm:t>
    </dgm:pt>
    <dgm:pt modelId="{20058D5B-6B4B-47A2-BA6B-6856692A07A2}" type="pres">
      <dgm:prSet presAssocID="{B6D940FB-B7F4-4462-ACF6-1D0D751FF15D}" presName="hierChild4" presStyleCnt="0"/>
      <dgm:spPr/>
    </dgm:pt>
    <dgm:pt modelId="{39ED4667-A303-4B6A-9DA9-A35CA1D91C0C}" type="pres">
      <dgm:prSet presAssocID="{B6D940FB-B7F4-4462-ACF6-1D0D751FF15D}" presName="hierChild5" presStyleCnt="0"/>
      <dgm:spPr/>
    </dgm:pt>
    <dgm:pt modelId="{10B822D8-D0EC-437F-8378-A000DA7A6951}" type="pres">
      <dgm:prSet presAssocID="{729AB72F-7641-4C3E-8D02-4779539A96B0}" presName="hierChild5" presStyleCnt="0"/>
      <dgm:spPr/>
    </dgm:pt>
    <dgm:pt modelId="{A346AB21-1B2B-476B-8B7F-A05B4A3C46B2}" type="pres">
      <dgm:prSet presAssocID="{E18291F3-FD1A-4F04-A811-C87981FA5478}" presName="hierChild3" presStyleCnt="0"/>
      <dgm:spPr/>
    </dgm:pt>
  </dgm:ptLst>
  <dgm:cxnLst>
    <dgm:cxn modelId="{61BA11F0-37B6-4FDF-A74A-187570C9BD8E}" type="presOf" srcId="{8A879BC1-1F60-41F6-8679-6F2AE7BC8DBB}" destId="{0365D2FB-02BA-41AA-AC52-A57E5E24492C}" srcOrd="1" destOrd="0" presId="urn:microsoft.com/office/officeart/2005/8/layout/orgChart1"/>
    <dgm:cxn modelId="{1BBE3A27-D723-422B-84B7-9B73A751C4AA}" type="presOf" srcId="{65C83627-B184-4961-A743-7BDC4FEAA339}" destId="{08E9D78C-AFAD-45DD-994E-D845ADFDE53F}" srcOrd="0" destOrd="0" presId="urn:microsoft.com/office/officeart/2005/8/layout/orgChart1"/>
    <dgm:cxn modelId="{36ED9D89-F8C5-4CDA-84DA-DC8EEDD95F69}" type="presOf" srcId="{10E0811F-3AAA-4EC9-B2B2-150661135740}" destId="{D8B120D6-45CE-436C-88B3-01778FA56131}" srcOrd="1" destOrd="0" presId="urn:microsoft.com/office/officeart/2005/8/layout/orgChart1"/>
    <dgm:cxn modelId="{E073ADCF-C994-4F2A-8640-0EB0B8F37447}" type="presOf" srcId="{810647C3-2036-4952-B9AE-63AFA02D3020}" destId="{3ED188B8-42C0-4B9A-9D2D-42FCE35D6671}" srcOrd="0" destOrd="0" presId="urn:microsoft.com/office/officeart/2005/8/layout/orgChart1"/>
    <dgm:cxn modelId="{7341D217-4D67-4834-B954-33D4976ACFCC}" srcId="{729AB72F-7641-4C3E-8D02-4779539A96B0}" destId="{B6D940FB-B7F4-4462-ACF6-1D0D751FF15D}" srcOrd="1" destOrd="0" parTransId="{33BA123E-4CF7-4BEC-A935-E49E15F84473}" sibTransId="{9EBD5F19-1996-4ACE-A9FB-E03E13CFAEAF}"/>
    <dgm:cxn modelId="{9E30BD88-C9FF-4E1D-AB67-F219DF89C81D}" srcId="{65C83627-B184-4961-A743-7BDC4FEAA339}" destId="{FCBA7431-691C-4DA0-A955-0223B478B7F0}" srcOrd="0" destOrd="0" parTransId="{F02DDC73-43ED-4198-8854-B2459B595A2D}" sibTransId="{6A2CCF3F-56A9-4B46-BAAF-F5D20BE2A570}"/>
    <dgm:cxn modelId="{59A2FDA5-F327-437F-86E5-5758B735FDD3}" type="presOf" srcId="{E6E129A9-8D4D-45BE-BCDE-A4977C38CE95}" destId="{E30B363C-E1EB-465D-8444-4A006667BB61}" srcOrd="0" destOrd="0" presId="urn:microsoft.com/office/officeart/2005/8/layout/orgChart1"/>
    <dgm:cxn modelId="{A2CB0EDF-723D-4AB8-B274-40C48B0ED54E}" type="presOf" srcId="{C1EF92E3-D99E-4F2D-8D97-C837C2992EC9}" destId="{3853DC05-DFDE-4CB8-9A67-9CB2380A96C7}" srcOrd="0" destOrd="0" presId="urn:microsoft.com/office/officeart/2005/8/layout/orgChart1"/>
    <dgm:cxn modelId="{7E7B763A-A4DA-4548-8DE6-755456013682}" srcId="{E18291F3-FD1A-4F04-A811-C87981FA5478}" destId="{B98734AC-BC84-4CE0-8027-5E6DD04D266F}" srcOrd="1" destOrd="0" parTransId="{C314E865-28E9-4C73-B662-3027866E3698}" sibTransId="{F6DAB3CF-709F-47EF-8290-DB283FAE314D}"/>
    <dgm:cxn modelId="{F74D4769-7CE2-4F5F-B34C-172A6C06582B}" type="presOf" srcId="{C314E865-28E9-4C73-B662-3027866E3698}" destId="{B5847237-AE41-4C22-ACD4-4E10F101FD6D}" srcOrd="0" destOrd="0" presId="urn:microsoft.com/office/officeart/2005/8/layout/orgChart1"/>
    <dgm:cxn modelId="{8CB1FE66-AFB6-437E-B214-88A692B4AE90}" type="presOf" srcId="{33BA123E-4CF7-4BEC-A935-E49E15F84473}" destId="{84A7D2EE-5161-4704-9FDF-6C8ED589996F}" srcOrd="0" destOrd="0" presId="urn:microsoft.com/office/officeart/2005/8/layout/orgChart1"/>
    <dgm:cxn modelId="{4408AA78-97B6-48B5-8E54-6387A657EAFE}" type="presOf" srcId="{B6D940FB-B7F4-4462-ACF6-1D0D751FF15D}" destId="{49A3197B-65A9-4C9E-B8F8-DCF8831C6EFD}" srcOrd="1" destOrd="0" presId="urn:microsoft.com/office/officeart/2005/8/layout/orgChart1"/>
    <dgm:cxn modelId="{511252C1-6AB9-4DED-89A7-C8FE64177D17}" srcId="{DCA70A4B-F3A6-4948-983A-3151C5F6247A}" destId="{75D5AC4D-C921-42DB-BFFF-9955D0E1A45C}" srcOrd="0" destOrd="0" parTransId="{830BDB47-81E1-42A4-AAD4-E10C3D2B17E4}" sibTransId="{55D60F3D-0C8B-474A-B7F7-C94FE5CEB3F4}"/>
    <dgm:cxn modelId="{692F6D16-4BC3-4C81-9F11-32041277D51A}" type="presOf" srcId="{FCBA7431-691C-4DA0-A955-0223B478B7F0}" destId="{74D5785C-A2CF-4F1D-8144-9DD102A768C3}" srcOrd="0" destOrd="0" presId="urn:microsoft.com/office/officeart/2005/8/layout/orgChart1"/>
    <dgm:cxn modelId="{A754F5FB-1107-4F44-8A9B-9E9793384DFF}" srcId="{E6E129A9-8D4D-45BE-BCDE-A4977C38CE95}" destId="{8A879BC1-1F60-41F6-8679-6F2AE7BC8DBB}" srcOrd="0" destOrd="0" parTransId="{344982AB-6AF5-4A3D-952E-828B6354E926}" sibTransId="{78FF722F-BDA7-4C23-AC78-BEC7872D292D}"/>
    <dgm:cxn modelId="{D6D1D319-C0F9-4967-82EB-DD703D7902A8}" type="presOf" srcId="{CFEDF1F5-951C-476A-9966-0048611DCA8D}" destId="{2DE104E1-FE8D-47CF-842B-A7A0FEC27753}" srcOrd="1" destOrd="0" presId="urn:microsoft.com/office/officeart/2005/8/layout/orgChart1"/>
    <dgm:cxn modelId="{CDEA5778-A6D6-4ECA-917E-32BC9366BA79}" type="presOf" srcId="{AA2CE818-BDC3-4A9D-A446-903C89C0D69B}" destId="{044B7CFB-84D2-4EF6-810F-AAEE8F6B1BE9}" srcOrd="0" destOrd="0" presId="urn:microsoft.com/office/officeart/2005/8/layout/orgChart1"/>
    <dgm:cxn modelId="{644B66A7-0288-4CE2-9F72-A74DA8CEBD69}" type="presOf" srcId="{65C83627-B184-4961-A743-7BDC4FEAA339}" destId="{45FE908D-A160-4527-A7FD-F6BFF3BEE5E9}" srcOrd="1" destOrd="0" presId="urn:microsoft.com/office/officeart/2005/8/layout/orgChart1"/>
    <dgm:cxn modelId="{6D80AC57-4950-4FE6-8E52-0E7EE9FBFE12}" srcId="{B98734AC-BC84-4CE0-8027-5E6DD04D266F}" destId="{CD1B43DF-450B-48F3-879F-11F68A4242A6}" srcOrd="1" destOrd="0" parTransId="{57235616-D888-4507-8100-338F21AC184F}" sibTransId="{D18B9423-44F7-4D43-847C-A92A1DA0BB20}"/>
    <dgm:cxn modelId="{4F0B7488-86A9-4669-8D1D-744A50A3D5D2}" type="presOf" srcId="{93940EDC-CB35-4162-873B-37226C0B593A}" destId="{90EE2204-86B7-4665-9C52-71D727D72B35}" srcOrd="0" destOrd="0" presId="urn:microsoft.com/office/officeart/2005/8/layout/orgChart1"/>
    <dgm:cxn modelId="{07F67B26-2ADF-437F-8B97-1C9B5B22637B}" type="presOf" srcId="{CD1B43DF-450B-48F3-879F-11F68A4242A6}" destId="{CE4D79D6-EB62-4BB5-AB99-542B193F4598}" srcOrd="1" destOrd="0" presId="urn:microsoft.com/office/officeart/2005/8/layout/orgChart1"/>
    <dgm:cxn modelId="{26D56828-40DC-470C-9594-DC9CF22EF7A9}" type="presOf" srcId="{6CD36333-8438-44C9-994E-4DA84FE3933C}" destId="{9BCA490D-6907-496D-B499-C63738AA1C78}" srcOrd="0" destOrd="0" presId="urn:microsoft.com/office/officeart/2005/8/layout/orgChart1"/>
    <dgm:cxn modelId="{891C734D-856D-47C4-A305-23C467A7EC37}" type="presOf" srcId="{810647C3-2036-4952-B9AE-63AFA02D3020}" destId="{BB0F161A-8AC3-4B93-BDFF-160A99557D7B}" srcOrd="1" destOrd="0" presId="urn:microsoft.com/office/officeart/2005/8/layout/orgChart1"/>
    <dgm:cxn modelId="{E1448DB6-513F-468E-80E7-AB21AD938AA4}" type="presOf" srcId="{CFEDF1F5-951C-476A-9966-0048611DCA8D}" destId="{BF2BE69F-76DC-46F1-A318-0C5A2A636E3C}" srcOrd="0" destOrd="0" presId="urn:microsoft.com/office/officeart/2005/8/layout/orgChart1"/>
    <dgm:cxn modelId="{86502451-C0EA-4E9B-8589-D1330B0D63BA}" type="presOf" srcId="{BA4B1AAB-D682-4D25-8106-451A887C2D5B}" destId="{035FE179-F2CD-47D4-8D58-C5A31702111B}" srcOrd="0" destOrd="0" presId="urn:microsoft.com/office/officeart/2005/8/layout/orgChart1"/>
    <dgm:cxn modelId="{E7552FF3-6CC0-45E7-AF3C-748D4F53071E}" type="presOf" srcId="{C1EF92E3-D99E-4F2D-8D97-C837C2992EC9}" destId="{8CB8D601-E78C-44FA-9C5B-6255FDA22E61}" srcOrd="1" destOrd="0" presId="urn:microsoft.com/office/officeart/2005/8/layout/orgChart1"/>
    <dgm:cxn modelId="{BECF961B-EA53-4060-A8AB-EB12C83243BF}" srcId="{B98734AC-BC84-4CE0-8027-5E6DD04D266F}" destId="{CFEDF1F5-951C-476A-9966-0048611DCA8D}" srcOrd="0" destOrd="0" parTransId="{BA4B1AAB-D682-4D25-8106-451A887C2D5B}" sibTransId="{449CB1B8-0898-43B6-B50F-BEE259CA84F1}"/>
    <dgm:cxn modelId="{9CE92653-2F4E-477E-9962-EDD80B76D894}" type="presOf" srcId="{729AB72F-7641-4C3E-8D02-4779539A96B0}" destId="{5A193EB0-7420-414D-8DDB-C38F757F23EE}" srcOrd="1" destOrd="0" presId="urn:microsoft.com/office/officeart/2005/8/layout/orgChart1"/>
    <dgm:cxn modelId="{0A2D895D-B25C-4661-A3A8-406E2B16D06E}" type="presOf" srcId="{FCBA7431-691C-4DA0-A955-0223B478B7F0}" destId="{71B07B12-A5AD-4993-9D05-15E6F4520F10}" srcOrd="1" destOrd="0" presId="urn:microsoft.com/office/officeart/2005/8/layout/orgChart1"/>
    <dgm:cxn modelId="{31A8E132-DA5B-42F7-82DB-AB583A933FC1}" type="presOf" srcId="{CD1B43DF-450B-48F3-879F-11F68A4242A6}" destId="{A0C92360-675F-406A-B29B-DEF218C8030D}" srcOrd="0" destOrd="0" presId="urn:microsoft.com/office/officeart/2005/8/layout/orgChart1"/>
    <dgm:cxn modelId="{55351CDE-35F6-476C-8E4F-E3B85EF9782E}" srcId="{E18291F3-FD1A-4F04-A811-C87981FA5478}" destId="{729AB72F-7641-4C3E-8D02-4779539A96B0}" srcOrd="3" destOrd="0" parTransId="{6CD36333-8438-44C9-994E-4DA84FE3933C}" sibTransId="{45F1582E-DFFD-4D2E-A6A9-8498093A7CF6}"/>
    <dgm:cxn modelId="{F579CA06-8DB6-41A0-B3C8-632D296827B2}" type="presOf" srcId="{B98734AC-BC84-4CE0-8027-5E6DD04D266F}" destId="{FD4B1399-FDA6-471A-84A5-39AAB1D6AE7C}" srcOrd="0" destOrd="0" presId="urn:microsoft.com/office/officeart/2005/8/layout/orgChart1"/>
    <dgm:cxn modelId="{476147A9-23C9-4680-90DC-B511EB87403D}" type="presOf" srcId="{830BDB47-81E1-42A4-AAD4-E10C3D2B17E4}" destId="{99188E4A-A29F-4A55-8342-CCEA985DF714}" srcOrd="0" destOrd="0" presId="urn:microsoft.com/office/officeart/2005/8/layout/orgChart1"/>
    <dgm:cxn modelId="{5B50E629-6860-4AD8-B8E2-7BE26F852368}" srcId="{DCA70A4B-F3A6-4948-983A-3151C5F6247A}" destId="{10E0811F-3AAA-4EC9-B2B2-150661135740}" srcOrd="1" destOrd="0" parTransId="{93940EDC-CB35-4162-873B-37226C0B593A}" sibTransId="{F95139E3-122A-40DC-B782-5AE7E8AC9C00}"/>
    <dgm:cxn modelId="{AC293F86-E247-41C2-8496-533FE3208554}" srcId="{E18291F3-FD1A-4F04-A811-C87981FA5478}" destId="{65C83627-B184-4961-A743-7BDC4FEAA339}" srcOrd="2" destOrd="0" parTransId="{91DCB2DF-4F63-4BE3-B9D0-EBC1931B99F8}" sibTransId="{81AE599B-1DE6-4A56-BB7C-D20C5F9BB781}"/>
    <dgm:cxn modelId="{E0F0AB3D-50B7-4B0F-986B-845F0B73BB42}" type="presOf" srcId="{F02DDC73-43ED-4198-8854-B2459B595A2D}" destId="{70A9DF9D-08DE-47BF-AA1A-CBACF0921EB7}" srcOrd="0" destOrd="0" presId="urn:microsoft.com/office/officeart/2005/8/layout/orgChart1"/>
    <dgm:cxn modelId="{0F8D2724-6091-47C0-A869-0BD843E19441}" srcId="{65C83627-B184-4961-A743-7BDC4FEAA339}" destId="{C1EF92E3-D99E-4F2D-8D97-C837C2992EC9}" srcOrd="1" destOrd="0" parTransId="{E76E2911-E77E-46A9-91B3-4D0BDFC0ADA5}" sibTransId="{BEC8AE12-477C-421F-9302-ED038CEB2029}"/>
    <dgm:cxn modelId="{E8426C3E-56A8-40CD-AD80-A8C1244CB9B6}" type="presOf" srcId="{10E0811F-3AAA-4EC9-B2B2-150661135740}" destId="{ECD13326-CBF7-41DB-8C28-EC9A023068DC}" srcOrd="0" destOrd="0" presId="urn:microsoft.com/office/officeart/2005/8/layout/orgChart1"/>
    <dgm:cxn modelId="{5B066228-A9C6-41F9-9485-686D0422D7A2}" type="presOf" srcId="{B98734AC-BC84-4CE0-8027-5E6DD04D266F}" destId="{5C2415DE-E013-4C1C-9080-C3E46E2EFD9A}" srcOrd="1" destOrd="0" presId="urn:microsoft.com/office/officeart/2005/8/layout/orgChart1"/>
    <dgm:cxn modelId="{05DBA60E-77DF-4B74-BEB1-504FB58BA7D2}" type="presOf" srcId="{91DCB2DF-4F63-4BE3-B9D0-EBC1931B99F8}" destId="{41A66A26-F334-415D-BF9D-00C1DE2EA2FF}" srcOrd="0" destOrd="0" presId="urn:microsoft.com/office/officeart/2005/8/layout/orgChart1"/>
    <dgm:cxn modelId="{11089015-5577-47A6-AD78-3A4AF158F632}" type="presOf" srcId="{75D5AC4D-C921-42DB-BFFF-9955D0E1A45C}" destId="{0AF7B83D-90FA-41AB-BCA7-140500005691}" srcOrd="0" destOrd="0" presId="urn:microsoft.com/office/officeart/2005/8/layout/orgChart1"/>
    <dgm:cxn modelId="{4519780F-0425-4BBB-A9CA-39FAD35C52FA}" type="presOf" srcId="{E18291F3-FD1A-4F04-A811-C87981FA5478}" destId="{47218B63-EC58-4E24-91E2-83059F6ACB6E}" srcOrd="1" destOrd="0" presId="urn:microsoft.com/office/officeart/2005/8/layout/orgChart1"/>
    <dgm:cxn modelId="{62604C42-BEC4-466C-8379-635840ABA719}" srcId="{E18291F3-FD1A-4F04-A811-C87981FA5478}" destId="{DCA70A4B-F3A6-4948-983A-3151C5F6247A}" srcOrd="0" destOrd="0" parTransId="{AA2CE818-BDC3-4A9D-A446-903C89C0D69B}" sibTransId="{3BE640E7-3CCA-497C-8332-54EECB411E20}"/>
    <dgm:cxn modelId="{BA431695-ABE8-4661-B5D7-02EBF64CFCF0}" type="presOf" srcId="{E76E2911-E77E-46A9-91B3-4D0BDFC0ADA5}" destId="{8A44148B-BF41-4018-84AC-D5F05F260902}" srcOrd="0" destOrd="0" presId="urn:microsoft.com/office/officeart/2005/8/layout/orgChart1"/>
    <dgm:cxn modelId="{6CD54A34-55EB-41F3-A76F-E518171C8E3E}" type="presOf" srcId="{C8DB0F0F-43E9-4377-9557-B60086C709EE}" destId="{B5A1938A-85B8-4894-A120-87B5DE71A1FE}" srcOrd="0" destOrd="0" presId="urn:microsoft.com/office/officeart/2005/8/layout/orgChart1"/>
    <dgm:cxn modelId="{6278DBE0-2F40-4D81-8B4D-4C5CC69942C4}" type="presOf" srcId="{DCA70A4B-F3A6-4948-983A-3151C5F6247A}" destId="{11A9CAE7-10AA-4DA2-82E0-8F4A9EF26840}" srcOrd="0" destOrd="0" presId="urn:microsoft.com/office/officeart/2005/8/layout/orgChart1"/>
    <dgm:cxn modelId="{D6964F61-FF6D-47FC-B919-C784EC911410}" srcId="{729AB72F-7641-4C3E-8D02-4779539A96B0}" destId="{810647C3-2036-4952-B9AE-63AFA02D3020}" srcOrd="0" destOrd="0" parTransId="{C8DB0F0F-43E9-4377-9557-B60086C709EE}" sibTransId="{15DBE9E4-032A-42D6-80FE-177F33F619ED}"/>
    <dgm:cxn modelId="{785F9723-39E6-40FD-B5F6-EA0336F2097E}" type="presOf" srcId="{57235616-D888-4507-8100-338F21AC184F}" destId="{3A401542-F505-45D3-881A-ABF09F938817}" srcOrd="0" destOrd="0" presId="urn:microsoft.com/office/officeart/2005/8/layout/orgChart1"/>
    <dgm:cxn modelId="{50232FF1-4FA6-497A-9060-4CC314F1B26D}" type="presOf" srcId="{E18291F3-FD1A-4F04-A811-C87981FA5478}" destId="{39ABD9D5-3D75-45B4-95CB-BC57FCD24C91}" srcOrd="0" destOrd="0" presId="urn:microsoft.com/office/officeart/2005/8/layout/orgChart1"/>
    <dgm:cxn modelId="{4E0276E7-CE8E-4BE9-8F03-8624115C4FDD}" type="presOf" srcId="{8A879BC1-1F60-41F6-8679-6F2AE7BC8DBB}" destId="{456CBF54-A726-4BB8-8994-E9ABB820DCC7}" srcOrd="0" destOrd="0" presId="urn:microsoft.com/office/officeart/2005/8/layout/orgChart1"/>
    <dgm:cxn modelId="{C9720155-F234-41F8-8ABA-24C1E4838B86}" type="presOf" srcId="{729AB72F-7641-4C3E-8D02-4779539A96B0}" destId="{F5EE774F-FAE3-4F46-AD12-9EB937E87E59}" srcOrd="0" destOrd="0" presId="urn:microsoft.com/office/officeart/2005/8/layout/orgChart1"/>
    <dgm:cxn modelId="{7087B34F-E8DF-4B11-A6C7-75473C6BB867}" srcId="{E6E129A9-8D4D-45BE-BCDE-A4977C38CE95}" destId="{E18291F3-FD1A-4F04-A811-C87981FA5478}" srcOrd="1" destOrd="0" parTransId="{6B0EE8CF-11B4-4844-ADCD-8A3896EA5572}" sibTransId="{5535F9FC-5743-468A-A794-C0AEE5024D27}"/>
    <dgm:cxn modelId="{81E395A8-9A25-40C6-8DEB-7FB5844756F9}" type="presOf" srcId="{DCA70A4B-F3A6-4948-983A-3151C5F6247A}" destId="{0A5F2165-2B2C-4EAA-9E3D-F591E74545AA}" srcOrd="1" destOrd="0" presId="urn:microsoft.com/office/officeart/2005/8/layout/orgChart1"/>
    <dgm:cxn modelId="{F69C1304-4A10-4982-A1C5-AB34EBD67B72}" type="presOf" srcId="{B6D940FB-B7F4-4462-ACF6-1D0D751FF15D}" destId="{31588377-819A-4B85-9C61-8B99A603232F}" srcOrd="0" destOrd="0" presId="urn:microsoft.com/office/officeart/2005/8/layout/orgChart1"/>
    <dgm:cxn modelId="{B95B2622-7308-4C40-BD5A-59B04CD4D7F6}" type="presOf" srcId="{75D5AC4D-C921-42DB-BFFF-9955D0E1A45C}" destId="{848B4376-B3BD-4804-885C-27FA78396DFD}" srcOrd="1" destOrd="0" presId="urn:microsoft.com/office/officeart/2005/8/layout/orgChart1"/>
    <dgm:cxn modelId="{016A6E59-70C2-4314-950D-5B1F94C46FA8}" type="presParOf" srcId="{E30B363C-E1EB-465D-8444-4A006667BB61}" destId="{00CFECCD-528E-41A1-B4E4-2F4B397A0F29}" srcOrd="0" destOrd="0" presId="urn:microsoft.com/office/officeart/2005/8/layout/orgChart1"/>
    <dgm:cxn modelId="{FE2336E4-BBD7-4F2A-BE82-A8EB7B020961}" type="presParOf" srcId="{00CFECCD-528E-41A1-B4E4-2F4B397A0F29}" destId="{D971F7EC-E3A4-49DF-9B02-25A1E84A8CD0}" srcOrd="0" destOrd="0" presId="urn:microsoft.com/office/officeart/2005/8/layout/orgChart1"/>
    <dgm:cxn modelId="{7073D343-500A-4908-B9FC-1AA2175BE721}" type="presParOf" srcId="{D971F7EC-E3A4-49DF-9B02-25A1E84A8CD0}" destId="{456CBF54-A726-4BB8-8994-E9ABB820DCC7}" srcOrd="0" destOrd="0" presId="urn:microsoft.com/office/officeart/2005/8/layout/orgChart1"/>
    <dgm:cxn modelId="{A0EEDA18-4313-4034-8183-5926318FCD62}" type="presParOf" srcId="{D971F7EC-E3A4-49DF-9B02-25A1E84A8CD0}" destId="{0365D2FB-02BA-41AA-AC52-A57E5E24492C}" srcOrd="1" destOrd="0" presId="urn:microsoft.com/office/officeart/2005/8/layout/orgChart1"/>
    <dgm:cxn modelId="{0119DB90-5CCC-4BD3-9FFB-AC8D6CE94F2B}" type="presParOf" srcId="{00CFECCD-528E-41A1-B4E4-2F4B397A0F29}" destId="{644443ED-8B54-471A-BF49-6168E77BB143}" srcOrd="1" destOrd="0" presId="urn:microsoft.com/office/officeart/2005/8/layout/orgChart1"/>
    <dgm:cxn modelId="{16474B89-36D5-41E3-92A5-D26E87641C79}" type="presParOf" srcId="{00CFECCD-528E-41A1-B4E4-2F4B397A0F29}" destId="{1196B309-1E31-4324-B0F8-0AF074F8262F}" srcOrd="2" destOrd="0" presId="urn:microsoft.com/office/officeart/2005/8/layout/orgChart1"/>
    <dgm:cxn modelId="{3190E9FF-508A-4A71-888E-771A77DC755E}" type="presParOf" srcId="{E30B363C-E1EB-465D-8444-4A006667BB61}" destId="{DEDD9700-9874-474A-9003-35338561511A}" srcOrd="1" destOrd="0" presId="urn:microsoft.com/office/officeart/2005/8/layout/orgChart1"/>
    <dgm:cxn modelId="{EC5AF93A-22E2-4B39-B91E-9C65151971A1}" type="presParOf" srcId="{DEDD9700-9874-474A-9003-35338561511A}" destId="{CE053614-2C87-4A9C-A0A4-73007D544D2A}" srcOrd="0" destOrd="0" presId="urn:microsoft.com/office/officeart/2005/8/layout/orgChart1"/>
    <dgm:cxn modelId="{48738791-7FFE-447E-B642-338F8027F2FB}" type="presParOf" srcId="{CE053614-2C87-4A9C-A0A4-73007D544D2A}" destId="{39ABD9D5-3D75-45B4-95CB-BC57FCD24C91}" srcOrd="0" destOrd="0" presId="urn:microsoft.com/office/officeart/2005/8/layout/orgChart1"/>
    <dgm:cxn modelId="{7931927B-578D-464B-B4C2-BD131CFD41C4}" type="presParOf" srcId="{CE053614-2C87-4A9C-A0A4-73007D544D2A}" destId="{47218B63-EC58-4E24-91E2-83059F6ACB6E}" srcOrd="1" destOrd="0" presId="urn:microsoft.com/office/officeart/2005/8/layout/orgChart1"/>
    <dgm:cxn modelId="{F0C8A60E-8B99-45A5-98F6-5168D1EC7F81}" type="presParOf" srcId="{DEDD9700-9874-474A-9003-35338561511A}" destId="{BC4DDB5C-BE04-4BC2-AF07-623E97BF571D}" srcOrd="1" destOrd="0" presId="urn:microsoft.com/office/officeart/2005/8/layout/orgChart1"/>
    <dgm:cxn modelId="{A2AC81F4-3A71-47A0-BC89-B1963953ED36}" type="presParOf" srcId="{BC4DDB5C-BE04-4BC2-AF07-623E97BF571D}" destId="{044B7CFB-84D2-4EF6-810F-AAEE8F6B1BE9}" srcOrd="0" destOrd="0" presId="urn:microsoft.com/office/officeart/2005/8/layout/orgChart1"/>
    <dgm:cxn modelId="{A4731331-18E0-4465-B3E6-2153E3759FC4}" type="presParOf" srcId="{BC4DDB5C-BE04-4BC2-AF07-623E97BF571D}" destId="{C0C8758B-975B-4FAB-8999-2881C23EAECE}" srcOrd="1" destOrd="0" presId="urn:microsoft.com/office/officeart/2005/8/layout/orgChart1"/>
    <dgm:cxn modelId="{7FA54523-220D-4D41-A65F-BB9805BB5C5C}" type="presParOf" srcId="{C0C8758B-975B-4FAB-8999-2881C23EAECE}" destId="{8F794D9D-2318-40A5-B447-84881077035D}" srcOrd="0" destOrd="0" presId="urn:microsoft.com/office/officeart/2005/8/layout/orgChart1"/>
    <dgm:cxn modelId="{7A8DF807-D329-467B-8EC5-7C78B97F840E}" type="presParOf" srcId="{8F794D9D-2318-40A5-B447-84881077035D}" destId="{11A9CAE7-10AA-4DA2-82E0-8F4A9EF26840}" srcOrd="0" destOrd="0" presId="urn:microsoft.com/office/officeart/2005/8/layout/orgChart1"/>
    <dgm:cxn modelId="{FD0FE4A2-5637-4928-B43D-039BE79F0718}" type="presParOf" srcId="{8F794D9D-2318-40A5-B447-84881077035D}" destId="{0A5F2165-2B2C-4EAA-9E3D-F591E74545AA}" srcOrd="1" destOrd="0" presId="urn:microsoft.com/office/officeart/2005/8/layout/orgChart1"/>
    <dgm:cxn modelId="{D2060206-AA49-48F6-AFF1-8ADF0F043860}" type="presParOf" srcId="{C0C8758B-975B-4FAB-8999-2881C23EAECE}" destId="{982407A5-368D-497E-B3C9-B8F9C40CABCF}" srcOrd="1" destOrd="0" presId="urn:microsoft.com/office/officeart/2005/8/layout/orgChart1"/>
    <dgm:cxn modelId="{6AADA8A0-9A78-48D3-B058-1667CC26712E}" type="presParOf" srcId="{982407A5-368D-497E-B3C9-B8F9C40CABCF}" destId="{99188E4A-A29F-4A55-8342-CCEA985DF714}" srcOrd="0" destOrd="0" presId="urn:microsoft.com/office/officeart/2005/8/layout/orgChart1"/>
    <dgm:cxn modelId="{778E26D1-7259-4BB6-8421-3C3B98AA1D05}" type="presParOf" srcId="{982407A5-368D-497E-B3C9-B8F9C40CABCF}" destId="{0D216598-86DB-494B-9BF5-89128D02003D}" srcOrd="1" destOrd="0" presId="urn:microsoft.com/office/officeart/2005/8/layout/orgChart1"/>
    <dgm:cxn modelId="{BC319F1A-A8CD-40BF-AE09-5B7D9D137305}" type="presParOf" srcId="{0D216598-86DB-494B-9BF5-89128D02003D}" destId="{81AEF674-D87D-4F23-8FD1-790579B5A176}" srcOrd="0" destOrd="0" presId="urn:microsoft.com/office/officeart/2005/8/layout/orgChart1"/>
    <dgm:cxn modelId="{7A253C51-34AA-4BDE-9421-7C7B212A5710}" type="presParOf" srcId="{81AEF674-D87D-4F23-8FD1-790579B5A176}" destId="{0AF7B83D-90FA-41AB-BCA7-140500005691}" srcOrd="0" destOrd="0" presId="urn:microsoft.com/office/officeart/2005/8/layout/orgChart1"/>
    <dgm:cxn modelId="{95516122-AC6B-4F2B-895E-2CB171A53C3C}" type="presParOf" srcId="{81AEF674-D87D-4F23-8FD1-790579B5A176}" destId="{848B4376-B3BD-4804-885C-27FA78396DFD}" srcOrd="1" destOrd="0" presId="urn:microsoft.com/office/officeart/2005/8/layout/orgChart1"/>
    <dgm:cxn modelId="{54405149-210B-4907-B299-8DF70A8AC8E0}" type="presParOf" srcId="{0D216598-86DB-494B-9BF5-89128D02003D}" destId="{0316127E-A4DE-4796-BEF9-A3E94E2702A0}" srcOrd="1" destOrd="0" presId="urn:microsoft.com/office/officeart/2005/8/layout/orgChart1"/>
    <dgm:cxn modelId="{740E1CE5-E4E8-498C-954C-258B87E4A08A}" type="presParOf" srcId="{0D216598-86DB-494B-9BF5-89128D02003D}" destId="{17080F14-2161-40E2-867F-94F8DB058C79}" srcOrd="2" destOrd="0" presId="urn:microsoft.com/office/officeart/2005/8/layout/orgChart1"/>
    <dgm:cxn modelId="{F324DD0A-656B-444A-803C-90C20B81496B}" type="presParOf" srcId="{982407A5-368D-497E-B3C9-B8F9C40CABCF}" destId="{90EE2204-86B7-4665-9C52-71D727D72B35}" srcOrd="2" destOrd="0" presId="urn:microsoft.com/office/officeart/2005/8/layout/orgChart1"/>
    <dgm:cxn modelId="{2DC9A875-DE8B-461B-A2FC-C1C0FB5ABD03}" type="presParOf" srcId="{982407A5-368D-497E-B3C9-B8F9C40CABCF}" destId="{A326BBDB-173D-4A98-B760-27019FD6D456}" srcOrd="3" destOrd="0" presId="urn:microsoft.com/office/officeart/2005/8/layout/orgChart1"/>
    <dgm:cxn modelId="{82CE292B-C163-405D-96C1-1CDFF4517A96}" type="presParOf" srcId="{A326BBDB-173D-4A98-B760-27019FD6D456}" destId="{438F3DE0-7719-4593-8ADD-11075ABA5C67}" srcOrd="0" destOrd="0" presId="urn:microsoft.com/office/officeart/2005/8/layout/orgChart1"/>
    <dgm:cxn modelId="{794EA306-6CD8-42A8-A9BE-CA5117640F0C}" type="presParOf" srcId="{438F3DE0-7719-4593-8ADD-11075ABA5C67}" destId="{ECD13326-CBF7-41DB-8C28-EC9A023068DC}" srcOrd="0" destOrd="0" presId="urn:microsoft.com/office/officeart/2005/8/layout/orgChart1"/>
    <dgm:cxn modelId="{B414EF9C-1167-4F28-A61B-64BFDB3B7D38}" type="presParOf" srcId="{438F3DE0-7719-4593-8ADD-11075ABA5C67}" destId="{D8B120D6-45CE-436C-88B3-01778FA56131}" srcOrd="1" destOrd="0" presId="urn:microsoft.com/office/officeart/2005/8/layout/orgChart1"/>
    <dgm:cxn modelId="{0A3FC73D-3AC5-48B7-A251-DAF738D2357E}" type="presParOf" srcId="{A326BBDB-173D-4A98-B760-27019FD6D456}" destId="{3E791A37-BC48-41BF-94F2-2597B86F413B}" srcOrd="1" destOrd="0" presId="urn:microsoft.com/office/officeart/2005/8/layout/orgChart1"/>
    <dgm:cxn modelId="{CE2159A3-8F16-4B74-A50F-B16F62C978BB}" type="presParOf" srcId="{A326BBDB-173D-4A98-B760-27019FD6D456}" destId="{085C6A6B-2392-413D-825F-401601BEA6F5}" srcOrd="2" destOrd="0" presId="urn:microsoft.com/office/officeart/2005/8/layout/orgChart1"/>
    <dgm:cxn modelId="{6648E071-769A-472E-B70D-82164C5BBC08}" type="presParOf" srcId="{C0C8758B-975B-4FAB-8999-2881C23EAECE}" destId="{42695FFB-BE19-461D-966E-F6434DBE5A49}" srcOrd="2" destOrd="0" presId="urn:microsoft.com/office/officeart/2005/8/layout/orgChart1"/>
    <dgm:cxn modelId="{C5D9A6BB-0443-4500-AE95-A275E248ADD8}" type="presParOf" srcId="{BC4DDB5C-BE04-4BC2-AF07-623E97BF571D}" destId="{B5847237-AE41-4C22-ACD4-4E10F101FD6D}" srcOrd="2" destOrd="0" presId="urn:microsoft.com/office/officeart/2005/8/layout/orgChart1"/>
    <dgm:cxn modelId="{E87B4C0C-9611-4CFE-9E6F-BAA40B1D2AD9}" type="presParOf" srcId="{BC4DDB5C-BE04-4BC2-AF07-623E97BF571D}" destId="{18FD9753-DFD6-459E-8B9C-92FE6C3D817F}" srcOrd="3" destOrd="0" presId="urn:microsoft.com/office/officeart/2005/8/layout/orgChart1"/>
    <dgm:cxn modelId="{5809FD28-DC22-4DCC-BCDB-AD1F1AB6956B}" type="presParOf" srcId="{18FD9753-DFD6-459E-8B9C-92FE6C3D817F}" destId="{080F305E-31F3-48AF-94A3-D427451F3F71}" srcOrd="0" destOrd="0" presId="urn:microsoft.com/office/officeart/2005/8/layout/orgChart1"/>
    <dgm:cxn modelId="{7E274C7D-F023-4497-8E7D-272D5841A788}" type="presParOf" srcId="{080F305E-31F3-48AF-94A3-D427451F3F71}" destId="{FD4B1399-FDA6-471A-84A5-39AAB1D6AE7C}" srcOrd="0" destOrd="0" presId="urn:microsoft.com/office/officeart/2005/8/layout/orgChart1"/>
    <dgm:cxn modelId="{B0A1A061-EAE1-4864-9AC4-F4F9E58DF82E}" type="presParOf" srcId="{080F305E-31F3-48AF-94A3-D427451F3F71}" destId="{5C2415DE-E013-4C1C-9080-C3E46E2EFD9A}" srcOrd="1" destOrd="0" presId="urn:microsoft.com/office/officeart/2005/8/layout/orgChart1"/>
    <dgm:cxn modelId="{A5336CB2-8F4E-4A9D-A040-53F984721350}" type="presParOf" srcId="{18FD9753-DFD6-459E-8B9C-92FE6C3D817F}" destId="{69BA7CB6-8AB8-4B80-B915-3FB936D8F240}" srcOrd="1" destOrd="0" presId="urn:microsoft.com/office/officeart/2005/8/layout/orgChart1"/>
    <dgm:cxn modelId="{05FEB0D8-FCFA-43D1-A9D6-743511570321}" type="presParOf" srcId="{69BA7CB6-8AB8-4B80-B915-3FB936D8F240}" destId="{035FE179-F2CD-47D4-8D58-C5A31702111B}" srcOrd="0" destOrd="0" presId="urn:microsoft.com/office/officeart/2005/8/layout/orgChart1"/>
    <dgm:cxn modelId="{19A147C3-6D7B-4E1B-B85D-E500D56D78CB}" type="presParOf" srcId="{69BA7CB6-8AB8-4B80-B915-3FB936D8F240}" destId="{C8AB5138-606E-499A-817A-9E833D2F5CA0}" srcOrd="1" destOrd="0" presId="urn:microsoft.com/office/officeart/2005/8/layout/orgChart1"/>
    <dgm:cxn modelId="{153923FC-AF26-4A61-8C5B-0ACE89205707}" type="presParOf" srcId="{C8AB5138-606E-499A-817A-9E833D2F5CA0}" destId="{D3567374-3FA9-4921-9F8F-66A8BB3A8406}" srcOrd="0" destOrd="0" presId="urn:microsoft.com/office/officeart/2005/8/layout/orgChart1"/>
    <dgm:cxn modelId="{F9FCAD5D-477E-41F9-994E-3DEFDBB15A43}" type="presParOf" srcId="{D3567374-3FA9-4921-9F8F-66A8BB3A8406}" destId="{BF2BE69F-76DC-46F1-A318-0C5A2A636E3C}" srcOrd="0" destOrd="0" presId="urn:microsoft.com/office/officeart/2005/8/layout/orgChart1"/>
    <dgm:cxn modelId="{373D0081-B9F1-4BD2-B83A-4521185D1841}" type="presParOf" srcId="{D3567374-3FA9-4921-9F8F-66A8BB3A8406}" destId="{2DE104E1-FE8D-47CF-842B-A7A0FEC27753}" srcOrd="1" destOrd="0" presId="urn:microsoft.com/office/officeart/2005/8/layout/orgChart1"/>
    <dgm:cxn modelId="{C28DEB9D-4A27-4B78-AF1B-5B6BAA9E293A}" type="presParOf" srcId="{C8AB5138-606E-499A-817A-9E833D2F5CA0}" destId="{AC906647-863A-4DA7-B52D-B15F9D74BC45}" srcOrd="1" destOrd="0" presId="urn:microsoft.com/office/officeart/2005/8/layout/orgChart1"/>
    <dgm:cxn modelId="{EF5C363C-8A2B-4B28-BC6A-A18B1806C9E4}" type="presParOf" srcId="{C8AB5138-606E-499A-817A-9E833D2F5CA0}" destId="{1999DC98-ECD9-4FED-A2DC-89329A08B1F9}" srcOrd="2" destOrd="0" presId="urn:microsoft.com/office/officeart/2005/8/layout/orgChart1"/>
    <dgm:cxn modelId="{DA7FF0F7-E953-4821-B99B-5F3161E65643}" type="presParOf" srcId="{69BA7CB6-8AB8-4B80-B915-3FB936D8F240}" destId="{3A401542-F505-45D3-881A-ABF09F938817}" srcOrd="2" destOrd="0" presId="urn:microsoft.com/office/officeart/2005/8/layout/orgChart1"/>
    <dgm:cxn modelId="{24991D24-9A30-4FD4-90CB-AC612F4E8268}" type="presParOf" srcId="{69BA7CB6-8AB8-4B80-B915-3FB936D8F240}" destId="{BFD6469F-4507-44D3-9C7A-B8B69EB1990D}" srcOrd="3" destOrd="0" presId="urn:microsoft.com/office/officeart/2005/8/layout/orgChart1"/>
    <dgm:cxn modelId="{DBFF0734-6FE5-4C0F-AA37-134C15D215D8}" type="presParOf" srcId="{BFD6469F-4507-44D3-9C7A-B8B69EB1990D}" destId="{D552A9DC-07C1-4A38-AB4A-4717BFAC4E0A}" srcOrd="0" destOrd="0" presId="urn:microsoft.com/office/officeart/2005/8/layout/orgChart1"/>
    <dgm:cxn modelId="{CA884D91-0EB0-4481-B3F8-8ED54C1246A3}" type="presParOf" srcId="{D552A9DC-07C1-4A38-AB4A-4717BFAC4E0A}" destId="{A0C92360-675F-406A-B29B-DEF218C8030D}" srcOrd="0" destOrd="0" presId="urn:microsoft.com/office/officeart/2005/8/layout/orgChart1"/>
    <dgm:cxn modelId="{327B4D80-6797-4B5C-AEF8-86D9088856BC}" type="presParOf" srcId="{D552A9DC-07C1-4A38-AB4A-4717BFAC4E0A}" destId="{CE4D79D6-EB62-4BB5-AB99-542B193F4598}" srcOrd="1" destOrd="0" presId="urn:microsoft.com/office/officeart/2005/8/layout/orgChart1"/>
    <dgm:cxn modelId="{6AC05846-E6A3-4A3E-B715-7547C67C7FD1}" type="presParOf" srcId="{BFD6469F-4507-44D3-9C7A-B8B69EB1990D}" destId="{413EA5E9-F7B2-417B-B47C-B4D8333E9124}" srcOrd="1" destOrd="0" presId="urn:microsoft.com/office/officeart/2005/8/layout/orgChart1"/>
    <dgm:cxn modelId="{0D021B0C-DC82-40BC-9B3D-EF27DDCE8AA2}" type="presParOf" srcId="{BFD6469F-4507-44D3-9C7A-B8B69EB1990D}" destId="{D56A3A55-7857-43F0-98E0-2B927B2CA8E3}" srcOrd="2" destOrd="0" presId="urn:microsoft.com/office/officeart/2005/8/layout/orgChart1"/>
    <dgm:cxn modelId="{64DC6193-388F-45CE-87EC-4B196BC10EDA}" type="presParOf" srcId="{18FD9753-DFD6-459E-8B9C-92FE6C3D817F}" destId="{9F669600-BD08-41A0-AA81-7CA422945ADB}" srcOrd="2" destOrd="0" presId="urn:microsoft.com/office/officeart/2005/8/layout/orgChart1"/>
    <dgm:cxn modelId="{DE6BD336-2466-4B88-87AF-E39A7E58664D}" type="presParOf" srcId="{BC4DDB5C-BE04-4BC2-AF07-623E97BF571D}" destId="{41A66A26-F334-415D-BF9D-00C1DE2EA2FF}" srcOrd="4" destOrd="0" presId="urn:microsoft.com/office/officeart/2005/8/layout/orgChart1"/>
    <dgm:cxn modelId="{C12C5017-6446-4C81-8716-1526FD16260A}" type="presParOf" srcId="{BC4DDB5C-BE04-4BC2-AF07-623E97BF571D}" destId="{B7309FB4-29CF-4111-B925-B34A8FF6D792}" srcOrd="5" destOrd="0" presId="urn:microsoft.com/office/officeart/2005/8/layout/orgChart1"/>
    <dgm:cxn modelId="{4E9DC0F5-D08F-4ED7-A4C8-64AAD98745E8}" type="presParOf" srcId="{B7309FB4-29CF-4111-B925-B34A8FF6D792}" destId="{D70F5358-854E-4870-8A3B-1EF56C4F1503}" srcOrd="0" destOrd="0" presId="urn:microsoft.com/office/officeart/2005/8/layout/orgChart1"/>
    <dgm:cxn modelId="{823005E7-7595-443E-970C-AD09109CC79D}" type="presParOf" srcId="{D70F5358-854E-4870-8A3B-1EF56C4F1503}" destId="{08E9D78C-AFAD-45DD-994E-D845ADFDE53F}" srcOrd="0" destOrd="0" presId="urn:microsoft.com/office/officeart/2005/8/layout/orgChart1"/>
    <dgm:cxn modelId="{EDDD72E5-F579-4EE9-B35E-5D0AFBC15039}" type="presParOf" srcId="{D70F5358-854E-4870-8A3B-1EF56C4F1503}" destId="{45FE908D-A160-4527-A7FD-F6BFF3BEE5E9}" srcOrd="1" destOrd="0" presId="urn:microsoft.com/office/officeart/2005/8/layout/orgChart1"/>
    <dgm:cxn modelId="{72703A5E-FCE2-454B-ABAB-1A12CC47AF33}" type="presParOf" srcId="{B7309FB4-29CF-4111-B925-B34A8FF6D792}" destId="{89B4A46F-D440-4A07-9269-07E52C15A81A}" srcOrd="1" destOrd="0" presId="urn:microsoft.com/office/officeart/2005/8/layout/orgChart1"/>
    <dgm:cxn modelId="{24C4073D-BCA4-4949-A509-DCE2B7CEAB01}" type="presParOf" srcId="{89B4A46F-D440-4A07-9269-07E52C15A81A}" destId="{70A9DF9D-08DE-47BF-AA1A-CBACF0921EB7}" srcOrd="0" destOrd="0" presId="urn:microsoft.com/office/officeart/2005/8/layout/orgChart1"/>
    <dgm:cxn modelId="{A58F043A-BF07-4E9D-A683-1E5026831ED9}" type="presParOf" srcId="{89B4A46F-D440-4A07-9269-07E52C15A81A}" destId="{BF93F75D-82BF-4CC2-8563-9EB9F5B4197C}" srcOrd="1" destOrd="0" presId="urn:microsoft.com/office/officeart/2005/8/layout/orgChart1"/>
    <dgm:cxn modelId="{5FA340D0-02D9-4D22-BD00-333126F8D157}" type="presParOf" srcId="{BF93F75D-82BF-4CC2-8563-9EB9F5B4197C}" destId="{8345442E-16AD-4201-AAEE-976B80D92E6D}" srcOrd="0" destOrd="0" presId="urn:microsoft.com/office/officeart/2005/8/layout/orgChart1"/>
    <dgm:cxn modelId="{E40F5DFF-6AE5-4091-B436-0E928EDFC48B}" type="presParOf" srcId="{8345442E-16AD-4201-AAEE-976B80D92E6D}" destId="{74D5785C-A2CF-4F1D-8144-9DD102A768C3}" srcOrd="0" destOrd="0" presId="urn:microsoft.com/office/officeart/2005/8/layout/orgChart1"/>
    <dgm:cxn modelId="{97E15078-E5B4-4601-B763-15255BF97DB4}" type="presParOf" srcId="{8345442E-16AD-4201-AAEE-976B80D92E6D}" destId="{71B07B12-A5AD-4993-9D05-15E6F4520F10}" srcOrd="1" destOrd="0" presId="urn:microsoft.com/office/officeart/2005/8/layout/orgChart1"/>
    <dgm:cxn modelId="{D88F8E5C-5043-4756-8DCD-3B2A3A17C3AB}" type="presParOf" srcId="{BF93F75D-82BF-4CC2-8563-9EB9F5B4197C}" destId="{F261F10B-FEE0-483A-9F70-FCBC84E2F819}" srcOrd="1" destOrd="0" presId="urn:microsoft.com/office/officeart/2005/8/layout/orgChart1"/>
    <dgm:cxn modelId="{AA6F39CE-5111-4B73-BD1F-51F1B2E3E7F0}" type="presParOf" srcId="{BF93F75D-82BF-4CC2-8563-9EB9F5B4197C}" destId="{38A96ABD-1294-43CD-831C-AB3A178EF34E}" srcOrd="2" destOrd="0" presId="urn:microsoft.com/office/officeart/2005/8/layout/orgChart1"/>
    <dgm:cxn modelId="{F9A0D885-824D-464A-937E-DFC8C7767BED}" type="presParOf" srcId="{89B4A46F-D440-4A07-9269-07E52C15A81A}" destId="{8A44148B-BF41-4018-84AC-D5F05F260902}" srcOrd="2" destOrd="0" presId="urn:microsoft.com/office/officeart/2005/8/layout/orgChart1"/>
    <dgm:cxn modelId="{0EFB900F-8DD1-46C6-84A2-255C2384E835}" type="presParOf" srcId="{89B4A46F-D440-4A07-9269-07E52C15A81A}" destId="{F3685214-3D13-46B6-8013-EC314DEFF8B8}" srcOrd="3" destOrd="0" presId="urn:microsoft.com/office/officeart/2005/8/layout/orgChart1"/>
    <dgm:cxn modelId="{E9B77C88-996A-48C3-A8EF-7669C00F326E}" type="presParOf" srcId="{F3685214-3D13-46B6-8013-EC314DEFF8B8}" destId="{85FF1347-0AD5-4416-A495-4D69C385CDFB}" srcOrd="0" destOrd="0" presId="urn:microsoft.com/office/officeart/2005/8/layout/orgChart1"/>
    <dgm:cxn modelId="{3B18F090-F2F7-471D-BA74-4D6254225CD0}" type="presParOf" srcId="{85FF1347-0AD5-4416-A495-4D69C385CDFB}" destId="{3853DC05-DFDE-4CB8-9A67-9CB2380A96C7}" srcOrd="0" destOrd="0" presId="urn:microsoft.com/office/officeart/2005/8/layout/orgChart1"/>
    <dgm:cxn modelId="{1BE51E3C-FB3F-43C6-99D6-A216DB350D3A}" type="presParOf" srcId="{85FF1347-0AD5-4416-A495-4D69C385CDFB}" destId="{8CB8D601-E78C-44FA-9C5B-6255FDA22E61}" srcOrd="1" destOrd="0" presId="urn:microsoft.com/office/officeart/2005/8/layout/orgChart1"/>
    <dgm:cxn modelId="{44F745FA-DD10-4B27-A265-FA9704C3323C}" type="presParOf" srcId="{F3685214-3D13-46B6-8013-EC314DEFF8B8}" destId="{E3E5ECD8-3528-44D8-86A1-985E776DA66E}" srcOrd="1" destOrd="0" presId="urn:microsoft.com/office/officeart/2005/8/layout/orgChart1"/>
    <dgm:cxn modelId="{E5C9A7D8-55FD-4346-AD39-5CBA470FB188}" type="presParOf" srcId="{F3685214-3D13-46B6-8013-EC314DEFF8B8}" destId="{07E7AE45-8685-42FD-B5A3-4973E7875678}" srcOrd="2" destOrd="0" presId="urn:microsoft.com/office/officeart/2005/8/layout/orgChart1"/>
    <dgm:cxn modelId="{C18E8CF6-327B-4A57-AD52-B0A6659DACA6}" type="presParOf" srcId="{B7309FB4-29CF-4111-B925-B34A8FF6D792}" destId="{34CB92DA-4622-48A3-AAF3-DB242614B84A}" srcOrd="2" destOrd="0" presId="urn:microsoft.com/office/officeart/2005/8/layout/orgChart1"/>
    <dgm:cxn modelId="{CAE9F338-3A95-41E7-AE79-C2B6F98B59BE}" type="presParOf" srcId="{BC4DDB5C-BE04-4BC2-AF07-623E97BF571D}" destId="{9BCA490D-6907-496D-B499-C63738AA1C78}" srcOrd="6" destOrd="0" presId="urn:microsoft.com/office/officeart/2005/8/layout/orgChart1"/>
    <dgm:cxn modelId="{8B54C01F-AAF3-4B86-8B6F-694BFAC447A8}" type="presParOf" srcId="{BC4DDB5C-BE04-4BC2-AF07-623E97BF571D}" destId="{6E6457A5-84C4-47F1-B3BE-0CBBA4D9D332}" srcOrd="7" destOrd="0" presId="urn:microsoft.com/office/officeart/2005/8/layout/orgChart1"/>
    <dgm:cxn modelId="{DFA6F78D-9877-4431-9713-4B7B048B9774}" type="presParOf" srcId="{6E6457A5-84C4-47F1-B3BE-0CBBA4D9D332}" destId="{D1EE5C3B-EC3E-4B22-A60C-4F71E34D9142}" srcOrd="0" destOrd="0" presId="urn:microsoft.com/office/officeart/2005/8/layout/orgChart1"/>
    <dgm:cxn modelId="{E25CF7B3-3777-4340-B7FC-9B5B7D53EDEC}" type="presParOf" srcId="{D1EE5C3B-EC3E-4B22-A60C-4F71E34D9142}" destId="{F5EE774F-FAE3-4F46-AD12-9EB937E87E59}" srcOrd="0" destOrd="0" presId="urn:microsoft.com/office/officeart/2005/8/layout/orgChart1"/>
    <dgm:cxn modelId="{E1B32C5D-0339-4842-82CA-4B04DB96658D}" type="presParOf" srcId="{D1EE5C3B-EC3E-4B22-A60C-4F71E34D9142}" destId="{5A193EB0-7420-414D-8DDB-C38F757F23EE}" srcOrd="1" destOrd="0" presId="urn:microsoft.com/office/officeart/2005/8/layout/orgChart1"/>
    <dgm:cxn modelId="{6235A58B-2D06-4B91-960E-D9A8DBED92BA}" type="presParOf" srcId="{6E6457A5-84C4-47F1-B3BE-0CBBA4D9D332}" destId="{EA52E719-F4C8-42FD-AA94-78BE5F8EDA1A}" srcOrd="1" destOrd="0" presId="urn:microsoft.com/office/officeart/2005/8/layout/orgChart1"/>
    <dgm:cxn modelId="{787D7F4F-1A02-4F2A-9E9C-4F0A31C27BD4}" type="presParOf" srcId="{EA52E719-F4C8-42FD-AA94-78BE5F8EDA1A}" destId="{B5A1938A-85B8-4894-A120-87B5DE71A1FE}" srcOrd="0" destOrd="0" presId="urn:microsoft.com/office/officeart/2005/8/layout/orgChart1"/>
    <dgm:cxn modelId="{7288A7A1-167F-4847-B0B9-576B56801A6A}" type="presParOf" srcId="{EA52E719-F4C8-42FD-AA94-78BE5F8EDA1A}" destId="{61FC185D-6CA1-48AB-A617-A46AEBEE910D}" srcOrd="1" destOrd="0" presId="urn:microsoft.com/office/officeart/2005/8/layout/orgChart1"/>
    <dgm:cxn modelId="{0F62FFB7-D2FE-4BD1-93FE-E1C103A6286C}" type="presParOf" srcId="{61FC185D-6CA1-48AB-A617-A46AEBEE910D}" destId="{B175A8B6-99E9-4CBB-A742-ED3A084F2B4D}" srcOrd="0" destOrd="0" presId="urn:microsoft.com/office/officeart/2005/8/layout/orgChart1"/>
    <dgm:cxn modelId="{90E0375D-790C-4847-9EE9-7445E1DAFDEE}" type="presParOf" srcId="{B175A8B6-99E9-4CBB-A742-ED3A084F2B4D}" destId="{3ED188B8-42C0-4B9A-9D2D-42FCE35D6671}" srcOrd="0" destOrd="0" presId="urn:microsoft.com/office/officeart/2005/8/layout/orgChart1"/>
    <dgm:cxn modelId="{55BD3C68-6322-4235-A2B8-76EC2624C153}" type="presParOf" srcId="{B175A8B6-99E9-4CBB-A742-ED3A084F2B4D}" destId="{BB0F161A-8AC3-4B93-BDFF-160A99557D7B}" srcOrd="1" destOrd="0" presId="urn:microsoft.com/office/officeart/2005/8/layout/orgChart1"/>
    <dgm:cxn modelId="{65C7E833-1FDA-49A0-8583-CEF48207CA24}" type="presParOf" srcId="{61FC185D-6CA1-48AB-A617-A46AEBEE910D}" destId="{5177C551-43E4-478F-A26C-0E1802094F70}" srcOrd="1" destOrd="0" presId="urn:microsoft.com/office/officeart/2005/8/layout/orgChart1"/>
    <dgm:cxn modelId="{194C2A12-6A45-457F-94C6-8A63F22E1453}" type="presParOf" srcId="{61FC185D-6CA1-48AB-A617-A46AEBEE910D}" destId="{1C4BE731-BF96-4647-B2B7-5A729A816E43}" srcOrd="2" destOrd="0" presId="urn:microsoft.com/office/officeart/2005/8/layout/orgChart1"/>
    <dgm:cxn modelId="{834949A5-166A-4C2D-B99F-4D9CD9A0C7E0}" type="presParOf" srcId="{EA52E719-F4C8-42FD-AA94-78BE5F8EDA1A}" destId="{84A7D2EE-5161-4704-9FDF-6C8ED589996F}" srcOrd="2" destOrd="0" presId="urn:microsoft.com/office/officeart/2005/8/layout/orgChart1"/>
    <dgm:cxn modelId="{74FF19D4-1D4F-4FFA-BA8E-A96E6B5472FA}" type="presParOf" srcId="{EA52E719-F4C8-42FD-AA94-78BE5F8EDA1A}" destId="{2450A8A1-75B9-4694-BAF4-773B441AB79B}" srcOrd="3" destOrd="0" presId="urn:microsoft.com/office/officeart/2005/8/layout/orgChart1"/>
    <dgm:cxn modelId="{03A35F41-E882-43CF-9C8E-7314C57734A1}" type="presParOf" srcId="{2450A8A1-75B9-4694-BAF4-773B441AB79B}" destId="{E4A4FFBD-FAB6-4C11-BA55-581BF0E5B2BE}" srcOrd="0" destOrd="0" presId="urn:microsoft.com/office/officeart/2005/8/layout/orgChart1"/>
    <dgm:cxn modelId="{CEDC7970-1A9E-485E-A581-D5C7AD9A580E}" type="presParOf" srcId="{E4A4FFBD-FAB6-4C11-BA55-581BF0E5B2BE}" destId="{31588377-819A-4B85-9C61-8B99A603232F}" srcOrd="0" destOrd="0" presId="urn:microsoft.com/office/officeart/2005/8/layout/orgChart1"/>
    <dgm:cxn modelId="{F6E82B6C-3D51-40CE-AEB4-EDB665DB60D5}" type="presParOf" srcId="{E4A4FFBD-FAB6-4C11-BA55-581BF0E5B2BE}" destId="{49A3197B-65A9-4C9E-B8F8-DCF8831C6EFD}" srcOrd="1" destOrd="0" presId="urn:microsoft.com/office/officeart/2005/8/layout/orgChart1"/>
    <dgm:cxn modelId="{591C79A4-83FD-43E6-B0B8-A83EC677422C}" type="presParOf" srcId="{2450A8A1-75B9-4694-BAF4-773B441AB79B}" destId="{20058D5B-6B4B-47A2-BA6B-6856692A07A2}" srcOrd="1" destOrd="0" presId="urn:microsoft.com/office/officeart/2005/8/layout/orgChart1"/>
    <dgm:cxn modelId="{C2DC7CC3-4374-4F9F-8006-907A62E5AAB3}" type="presParOf" srcId="{2450A8A1-75B9-4694-BAF4-773B441AB79B}" destId="{39ED4667-A303-4B6A-9DA9-A35CA1D91C0C}" srcOrd="2" destOrd="0" presId="urn:microsoft.com/office/officeart/2005/8/layout/orgChart1"/>
    <dgm:cxn modelId="{CF001084-0F0B-43CE-A26F-146E814C2EE5}" type="presParOf" srcId="{6E6457A5-84C4-47F1-B3BE-0CBBA4D9D332}" destId="{10B822D8-D0EC-437F-8378-A000DA7A6951}" srcOrd="2" destOrd="0" presId="urn:microsoft.com/office/officeart/2005/8/layout/orgChart1"/>
    <dgm:cxn modelId="{61CA404D-8B71-495F-9E12-70E9C4AEB9E4}" type="presParOf" srcId="{DEDD9700-9874-474A-9003-35338561511A}" destId="{A346AB21-1B2B-476B-8B7F-A05B4A3C46B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21A149-C236-487A-9746-E5F52FCC788A}"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6C029040-DD86-4261-A334-F58E4AC5B36A}">
      <dgm:prSet phldrT="[Text]"/>
      <dgm:spPr/>
      <dgm:t>
        <a:bodyPr/>
        <a:lstStyle/>
        <a:p>
          <a:r>
            <a:rPr lang="en-US" dirty="0" smtClean="0"/>
            <a:t>Ministry Teams’ Coach</a:t>
          </a:r>
          <a:endParaRPr lang="en-US" dirty="0"/>
        </a:p>
      </dgm:t>
    </dgm:pt>
    <dgm:pt modelId="{6B9453BF-A2D6-4081-9B38-55A2F411BAC1}" type="parTrans" cxnId="{0FD9F37D-D353-433F-9957-BE5DF68A4C6E}">
      <dgm:prSet/>
      <dgm:spPr/>
      <dgm:t>
        <a:bodyPr/>
        <a:lstStyle/>
        <a:p>
          <a:endParaRPr lang="en-US"/>
        </a:p>
      </dgm:t>
    </dgm:pt>
    <dgm:pt modelId="{7F6568E5-D510-4D44-BC23-800F35D112D9}" type="sibTrans" cxnId="{0FD9F37D-D353-433F-9957-BE5DF68A4C6E}">
      <dgm:prSet/>
      <dgm:spPr/>
      <dgm:t>
        <a:bodyPr/>
        <a:lstStyle/>
        <a:p>
          <a:endParaRPr lang="en-US"/>
        </a:p>
      </dgm:t>
    </dgm:pt>
    <dgm:pt modelId="{653CB841-2334-471D-B97D-860C5A57D4D0}">
      <dgm:prSet phldrT="[Text]"/>
      <dgm:spPr/>
      <dgm:t>
        <a:bodyPr/>
        <a:lstStyle/>
        <a:p>
          <a:r>
            <a:rPr lang="en-US" dirty="0" smtClean="0"/>
            <a:t>United Board</a:t>
          </a:r>
          <a:endParaRPr lang="en-US" dirty="0"/>
        </a:p>
      </dgm:t>
    </dgm:pt>
    <dgm:pt modelId="{3E1645DA-4F46-4108-82EF-026842F75476}" type="parTrans" cxnId="{4DF06066-3986-41A9-B581-ABB7CA7A38D6}">
      <dgm:prSet/>
      <dgm:spPr/>
      <dgm:t>
        <a:bodyPr/>
        <a:lstStyle/>
        <a:p>
          <a:endParaRPr lang="en-US"/>
        </a:p>
      </dgm:t>
    </dgm:pt>
    <dgm:pt modelId="{071F7F4D-A483-4DB2-B9E6-110BA24CECE0}" type="sibTrans" cxnId="{4DF06066-3986-41A9-B581-ABB7CA7A38D6}">
      <dgm:prSet/>
      <dgm:spPr/>
      <dgm:t>
        <a:bodyPr/>
        <a:lstStyle/>
        <a:p>
          <a:endParaRPr lang="en-US"/>
        </a:p>
      </dgm:t>
    </dgm:pt>
    <dgm:pt modelId="{5250BFC8-7646-4A43-A7D9-81B2F9AAF35E}">
      <dgm:prSet phldrT="[Text]"/>
      <dgm:spPr>
        <a:solidFill>
          <a:srgbClr val="92D050"/>
        </a:solidFill>
      </dgm:spPr>
      <dgm:t>
        <a:bodyPr/>
        <a:lstStyle/>
        <a:p>
          <a:r>
            <a:rPr lang="en-US" dirty="0" smtClean="0"/>
            <a:t>Shepherd Mission Ministry Team</a:t>
          </a:r>
          <a:endParaRPr lang="en-US" dirty="0"/>
        </a:p>
      </dgm:t>
    </dgm:pt>
    <dgm:pt modelId="{2F944A60-0398-4D33-9C98-2C1567719504}" type="parTrans" cxnId="{46CB9D45-C7DF-469E-A83E-93BB65C77139}">
      <dgm:prSet/>
      <dgm:spPr/>
      <dgm:t>
        <a:bodyPr/>
        <a:lstStyle/>
        <a:p>
          <a:endParaRPr lang="en-US"/>
        </a:p>
      </dgm:t>
    </dgm:pt>
    <dgm:pt modelId="{A680F295-8584-4706-9DB0-CFA24BA9A914}" type="sibTrans" cxnId="{46CB9D45-C7DF-469E-A83E-93BB65C77139}">
      <dgm:prSet/>
      <dgm:spPr/>
      <dgm:t>
        <a:bodyPr/>
        <a:lstStyle/>
        <a:p>
          <a:endParaRPr lang="en-US"/>
        </a:p>
      </dgm:t>
    </dgm:pt>
    <dgm:pt modelId="{E38E2CE7-2E1C-414D-B8CD-4F638F7F2622}">
      <dgm:prSet phldrT="[Text]"/>
      <dgm:spPr>
        <a:solidFill>
          <a:srgbClr val="92D050"/>
        </a:solidFill>
      </dgm:spPr>
      <dgm:t>
        <a:bodyPr/>
        <a:lstStyle/>
        <a:p>
          <a:r>
            <a:rPr lang="en-US" dirty="0" smtClean="0"/>
            <a:t>Shepherd Community Ministry Team</a:t>
          </a:r>
          <a:endParaRPr lang="en-US" dirty="0"/>
        </a:p>
      </dgm:t>
    </dgm:pt>
    <dgm:pt modelId="{19CA34D3-727E-44BA-81FE-698F25FF5FD5}" type="parTrans" cxnId="{382CBF27-A01F-4FE2-ACDF-F278B04195EA}">
      <dgm:prSet/>
      <dgm:spPr/>
      <dgm:t>
        <a:bodyPr/>
        <a:lstStyle/>
        <a:p>
          <a:endParaRPr lang="en-US"/>
        </a:p>
      </dgm:t>
    </dgm:pt>
    <dgm:pt modelId="{109123E2-AF07-4744-B116-9E51F6DC82FB}" type="sibTrans" cxnId="{382CBF27-A01F-4FE2-ACDF-F278B04195EA}">
      <dgm:prSet/>
      <dgm:spPr/>
      <dgm:t>
        <a:bodyPr/>
        <a:lstStyle/>
        <a:p>
          <a:endParaRPr lang="en-US"/>
        </a:p>
      </dgm:t>
    </dgm:pt>
    <dgm:pt modelId="{EB167D17-4BF3-4CA8-9EA6-AC9E8B541FA9}">
      <dgm:prSet/>
      <dgm:spPr>
        <a:solidFill>
          <a:srgbClr val="92D050"/>
        </a:solidFill>
      </dgm:spPr>
      <dgm:t>
        <a:bodyPr/>
        <a:lstStyle/>
        <a:p>
          <a:r>
            <a:rPr lang="en-US" dirty="0" smtClean="0"/>
            <a:t>Shepherd Spiritual Care Ministry Team</a:t>
          </a:r>
          <a:endParaRPr lang="en-US" dirty="0"/>
        </a:p>
      </dgm:t>
    </dgm:pt>
    <dgm:pt modelId="{D621121B-FD2E-4F13-97FE-5F566D713342}" type="parTrans" cxnId="{EC6A27F1-CB25-47E5-81C1-CDBDD2E77C65}">
      <dgm:prSet/>
      <dgm:spPr/>
      <dgm:t>
        <a:bodyPr/>
        <a:lstStyle/>
        <a:p>
          <a:endParaRPr lang="en-US"/>
        </a:p>
      </dgm:t>
    </dgm:pt>
    <dgm:pt modelId="{F47245F0-D63C-444D-94DB-10B4D9F689D3}" type="sibTrans" cxnId="{EC6A27F1-CB25-47E5-81C1-CDBDD2E77C65}">
      <dgm:prSet/>
      <dgm:spPr/>
      <dgm:t>
        <a:bodyPr/>
        <a:lstStyle/>
        <a:p>
          <a:endParaRPr lang="en-US"/>
        </a:p>
      </dgm:t>
    </dgm:pt>
    <dgm:pt modelId="{24C254AE-BE4D-42DC-8FBC-0CBC85D199B0}">
      <dgm:prSet/>
      <dgm:spPr>
        <a:solidFill>
          <a:srgbClr val="92D050"/>
        </a:solidFill>
      </dgm:spPr>
      <dgm:t>
        <a:bodyPr/>
        <a:lstStyle/>
        <a:p>
          <a:r>
            <a:rPr lang="en-US" dirty="0" smtClean="0"/>
            <a:t>Shepherd  Fellowship Ministry Team</a:t>
          </a:r>
          <a:endParaRPr lang="en-US" dirty="0"/>
        </a:p>
      </dgm:t>
    </dgm:pt>
    <dgm:pt modelId="{85F4C584-E02A-4678-9C61-3E37380C0107}" type="parTrans" cxnId="{C1A4FB72-5EBA-4035-B955-80B4C072A5A1}">
      <dgm:prSet/>
      <dgm:spPr/>
      <dgm:t>
        <a:bodyPr/>
        <a:lstStyle/>
        <a:p>
          <a:endParaRPr lang="en-US"/>
        </a:p>
      </dgm:t>
    </dgm:pt>
    <dgm:pt modelId="{66C3FA80-EFA0-47B4-A24F-F48EC1420898}" type="sibTrans" cxnId="{C1A4FB72-5EBA-4035-B955-80B4C072A5A1}">
      <dgm:prSet/>
      <dgm:spPr/>
      <dgm:t>
        <a:bodyPr/>
        <a:lstStyle/>
        <a:p>
          <a:endParaRPr lang="en-US"/>
        </a:p>
      </dgm:t>
    </dgm:pt>
    <dgm:pt modelId="{D6E7F890-4BE8-4451-AB34-98526ABCFB50}">
      <dgm:prSet/>
      <dgm:spPr>
        <a:solidFill>
          <a:schemeClr val="accent4">
            <a:lumMod val="40000"/>
            <a:lumOff val="60000"/>
          </a:schemeClr>
        </a:solidFill>
      </dgm:spPr>
      <dgm:t>
        <a:bodyPr/>
        <a:lstStyle/>
        <a:p>
          <a:r>
            <a:rPr lang="en-US" baseline="0" dirty="0" smtClean="0">
              <a:solidFill>
                <a:schemeClr val="tx1"/>
              </a:solidFill>
            </a:rPr>
            <a:t>Fellowship Ministry Team BBQ/Chili Cook-off </a:t>
          </a:r>
        </a:p>
        <a:p>
          <a:r>
            <a:rPr lang="en-US" baseline="0" dirty="0" smtClean="0">
              <a:solidFill>
                <a:schemeClr val="tx1"/>
              </a:solidFill>
            </a:rPr>
            <a:t> Long term action plan</a:t>
          </a:r>
          <a:endParaRPr lang="en-US" baseline="0" dirty="0">
            <a:solidFill>
              <a:schemeClr val="tx1"/>
            </a:solidFill>
          </a:endParaRPr>
        </a:p>
      </dgm:t>
    </dgm:pt>
    <dgm:pt modelId="{FBA7546C-2D00-468B-BAFD-B6720A3B209E}" type="parTrans" cxnId="{D086F9A2-8CB5-4ED5-A7EF-81129300086B}">
      <dgm:prSet/>
      <dgm:spPr/>
      <dgm:t>
        <a:bodyPr/>
        <a:lstStyle/>
        <a:p>
          <a:endParaRPr lang="en-US"/>
        </a:p>
      </dgm:t>
    </dgm:pt>
    <dgm:pt modelId="{1FDEB072-E2C0-4EFA-8F7E-38E2FE349A8B}" type="sibTrans" cxnId="{D086F9A2-8CB5-4ED5-A7EF-81129300086B}">
      <dgm:prSet/>
      <dgm:spPr/>
      <dgm:t>
        <a:bodyPr/>
        <a:lstStyle/>
        <a:p>
          <a:endParaRPr lang="en-US"/>
        </a:p>
      </dgm:t>
    </dgm:pt>
    <dgm:pt modelId="{319C7D84-10E0-4EAF-9413-3409A46245E6}">
      <dgm:prSet/>
      <dgm:spPr>
        <a:solidFill>
          <a:schemeClr val="accent6">
            <a:lumMod val="40000"/>
            <a:lumOff val="60000"/>
          </a:schemeClr>
        </a:solidFill>
      </dgm:spPr>
      <dgm:t>
        <a:bodyPr/>
        <a:lstStyle/>
        <a:p>
          <a:r>
            <a:rPr lang="en-US" baseline="0" dirty="0" smtClean="0">
              <a:solidFill>
                <a:schemeClr val="tx1"/>
              </a:solidFill>
            </a:rPr>
            <a:t>Fellowship Ministry Team </a:t>
          </a:r>
        </a:p>
        <a:p>
          <a:r>
            <a:rPr lang="en-US" baseline="0" dirty="0" smtClean="0">
              <a:solidFill>
                <a:schemeClr val="tx1"/>
              </a:solidFill>
            </a:rPr>
            <a:t>Family Christmas Shopping</a:t>
          </a:r>
        </a:p>
        <a:p>
          <a:r>
            <a:rPr lang="en-US" baseline="0" dirty="0" smtClean="0">
              <a:solidFill>
                <a:schemeClr val="tx1"/>
              </a:solidFill>
            </a:rPr>
            <a:t> Short term action plan</a:t>
          </a:r>
        </a:p>
        <a:p>
          <a:endParaRPr lang="en-US" baseline="0" dirty="0">
            <a:solidFill>
              <a:schemeClr val="tx1"/>
            </a:solidFill>
          </a:endParaRPr>
        </a:p>
      </dgm:t>
    </dgm:pt>
    <dgm:pt modelId="{CD33F4DF-2F01-4015-9FFB-54AAC31D5F83}" type="parTrans" cxnId="{D84D3556-A63D-4F68-B071-292549418958}">
      <dgm:prSet/>
      <dgm:spPr/>
      <dgm:t>
        <a:bodyPr/>
        <a:lstStyle/>
        <a:p>
          <a:endParaRPr lang="en-US"/>
        </a:p>
      </dgm:t>
    </dgm:pt>
    <dgm:pt modelId="{06FF0FCC-FD44-4531-9A57-B1D2B7F88387}" type="sibTrans" cxnId="{D84D3556-A63D-4F68-B071-292549418958}">
      <dgm:prSet/>
      <dgm:spPr/>
      <dgm:t>
        <a:bodyPr/>
        <a:lstStyle/>
        <a:p>
          <a:endParaRPr lang="en-US"/>
        </a:p>
      </dgm:t>
    </dgm:pt>
    <dgm:pt modelId="{1B32884E-9AEB-4680-8EA1-A474028A5EFD}">
      <dgm:prSet/>
      <dgm:spPr>
        <a:solidFill>
          <a:schemeClr val="accent4">
            <a:lumMod val="40000"/>
            <a:lumOff val="60000"/>
          </a:schemeClr>
        </a:solidFill>
      </dgm:spPr>
      <dgm:t>
        <a:bodyPr/>
        <a:lstStyle/>
        <a:p>
          <a:r>
            <a:rPr lang="en-US" dirty="0" smtClean="0"/>
            <a:t> </a:t>
          </a:r>
          <a:r>
            <a:rPr lang="en-US" baseline="0" dirty="0" smtClean="0">
              <a:solidFill>
                <a:schemeClr val="tx1"/>
              </a:solidFill>
            </a:rPr>
            <a:t>Mission Ministry team </a:t>
          </a:r>
        </a:p>
        <a:p>
          <a:r>
            <a:rPr lang="en-US" baseline="0" dirty="0" smtClean="0">
              <a:solidFill>
                <a:schemeClr val="tx1"/>
              </a:solidFill>
            </a:rPr>
            <a:t>Intergenerational service work</a:t>
          </a:r>
        </a:p>
        <a:p>
          <a:r>
            <a:rPr lang="en-US" baseline="0" dirty="0" smtClean="0">
              <a:solidFill>
                <a:schemeClr val="tx1"/>
              </a:solidFill>
            </a:rPr>
            <a:t> Long term action plan</a:t>
          </a:r>
        </a:p>
      </dgm:t>
    </dgm:pt>
    <dgm:pt modelId="{F9A607A2-FC29-42D4-9314-10881D7A993A}" type="parTrans" cxnId="{72FA694E-822A-4E7E-88AD-102899938DDD}">
      <dgm:prSet/>
      <dgm:spPr/>
      <dgm:t>
        <a:bodyPr/>
        <a:lstStyle/>
        <a:p>
          <a:endParaRPr lang="en-US"/>
        </a:p>
      </dgm:t>
    </dgm:pt>
    <dgm:pt modelId="{44F606D0-8143-4EB4-B9D1-F4F80D41214E}" type="sibTrans" cxnId="{72FA694E-822A-4E7E-88AD-102899938DDD}">
      <dgm:prSet/>
      <dgm:spPr/>
      <dgm:t>
        <a:bodyPr/>
        <a:lstStyle/>
        <a:p>
          <a:endParaRPr lang="en-US"/>
        </a:p>
      </dgm:t>
    </dgm:pt>
    <dgm:pt modelId="{1DE2C7CF-32F1-4B44-B664-B23BA9A83299}">
      <dgm:prSet/>
      <dgm:spPr>
        <a:solidFill>
          <a:schemeClr val="accent6">
            <a:lumMod val="40000"/>
            <a:lumOff val="60000"/>
          </a:schemeClr>
        </a:solidFill>
      </dgm:spPr>
      <dgm:t>
        <a:bodyPr/>
        <a:lstStyle/>
        <a:p>
          <a:r>
            <a:rPr lang="en-US" baseline="0" dirty="0" smtClean="0">
              <a:solidFill>
                <a:schemeClr val="tx1"/>
              </a:solidFill>
            </a:rPr>
            <a:t>Mission Ministry Team</a:t>
          </a:r>
        </a:p>
        <a:p>
          <a:r>
            <a:rPr lang="en-US" baseline="0" dirty="0" smtClean="0">
              <a:solidFill>
                <a:schemeClr val="tx1"/>
              </a:solidFill>
            </a:rPr>
            <a:t>Heifer Project </a:t>
          </a:r>
        </a:p>
        <a:p>
          <a:r>
            <a:rPr lang="en-US" baseline="0" dirty="0" smtClean="0">
              <a:solidFill>
                <a:schemeClr val="tx1"/>
              </a:solidFill>
            </a:rPr>
            <a:t>Short term action plan</a:t>
          </a:r>
          <a:endParaRPr lang="en-US" baseline="0" dirty="0">
            <a:solidFill>
              <a:schemeClr val="tx1"/>
            </a:solidFill>
          </a:endParaRPr>
        </a:p>
      </dgm:t>
    </dgm:pt>
    <dgm:pt modelId="{F833DB55-9706-4E2A-8CE1-2DFB28FEAFD7}" type="parTrans" cxnId="{1E248BE3-C885-4F34-BBF8-934DF747C110}">
      <dgm:prSet/>
      <dgm:spPr/>
      <dgm:t>
        <a:bodyPr/>
        <a:lstStyle/>
        <a:p>
          <a:endParaRPr lang="en-US"/>
        </a:p>
      </dgm:t>
    </dgm:pt>
    <dgm:pt modelId="{9297A212-001F-4F3E-BE53-58803D752D6A}" type="sibTrans" cxnId="{1E248BE3-C885-4F34-BBF8-934DF747C110}">
      <dgm:prSet/>
      <dgm:spPr/>
      <dgm:t>
        <a:bodyPr/>
        <a:lstStyle/>
        <a:p>
          <a:endParaRPr lang="en-US"/>
        </a:p>
      </dgm:t>
    </dgm:pt>
    <dgm:pt modelId="{ED9F0C97-FCCA-4F2C-A66C-91E3647A3B3D}">
      <dgm:prSet/>
      <dgm:spPr>
        <a:solidFill>
          <a:schemeClr val="accent4">
            <a:lumMod val="40000"/>
            <a:lumOff val="60000"/>
          </a:schemeClr>
        </a:solidFill>
      </dgm:spPr>
      <dgm:t>
        <a:bodyPr/>
        <a:lstStyle/>
        <a:p>
          <a:r>
            <a:rPr lang="en-US" dirty="0" smtClean="0">
              <a:solidFill>
                <a:schemeClr val="tx1"/>
              </a:solidFill>
            </a:rPr>
            <a:t>Community Ministry Team</a:t>
          </a:r>
        </a:p>
        <a:p>
          <a:r>
            <a:rPr lang="en-US" dirty="0" smtClean="0">
              <a:solidFill>
                <a:schemeClr val="tx1"/>
              </a:solidFill>
            </a:rPr>
            <a:t>The Elephant in the </a:t>
          </a:r>
          <a:r>
            <a:rPr lang="en-US" baseline="0" dirty="0" smtClean="0">
              <a:solidFill>
                <a:schemeClr val="tx1"/>
              </a:solidFill>
            </a:rPr>
            <a:t>Room</a:t>
          </a:r>
          <a:r>
            <a:rPr lang="en-US" dirty="0" smtClean="0">
              <a:solidFill>
                <a:schemeClr val="tx1"/>
              </a:solidFill>
            </a:rPr>
            <a:t> Discussions</a:t>
          </a:r>
        </a:p>
        <a:p>
          <a:r>
            <a:rPr lang="en-US" dirty="0" smtClean="0">
              <a:solidFill>
                <a:schemeClr val="tx1"/>
              </a:solidFill>
            </a:rPr>
            <a:t> Long term action plan</a:t>
          </a:r>
        </a:p>
      </dgm:t>
    </dgm:pt>
    <dgm:pt modelId="{49B1C743-9423-442D-A72F-B08D99E65703}" type="parTrans" cxnId="{971E055C-14D8-4E52-94D5-51407A1EF31C}">
      <dgm:prSet/>
      <dgm:spPr/>
      <dgm:t>
        <a:bodyPr/>
        <a:lstStyle/>
        <a:p>
          <a:endParaRPr lang="en-US"/>
        </a:p>
      </dgm:t>
    </dgm:pt>
    <dgm:pt modelId="{7BFFFE6E-942D-4951-89AA-97A26E369282}" type="sibTrans" cxnId="{971E055C-14D8-4E52-94D5-51407A1EF31C}">
      <dgm:prSet/>
      <dgm:spPr/>
      <dgm:t>
        <a:bodyPr/>
        <a:lstStyle/>
        <a:p>
          <a:endParaRPr lang="en-US"/>
        </a:p>
      </dgm:t>
    </dgm:pt>
    <dgm:pt modelId="{D0F1EEC4-15BC-47B4-A83C-8F7A66D49F9D}">
      <dgm:prSet/>
      <dgm:spPr>
        <a:solidFill>
          <a:schemeClr val="accent6">
            <a:lumMod val="40000"/>
            <a:lumOff val="60000"/>
          </a:schemeClr>
        </a:solidFill>
      </dgm:spPr>
      <dgm:t>
        <a:bodyPr/>
        <a:lstStyle/>
        <a:p>
          <a:r>
            <a:rPr lang="en-US" baseline="0" dirty="0" smtClean="0">
              <a:solidFill>
                <a:schemeClr val="tx1"/>
              </a:solidFill>
            </a:rPr>
            <a:t>Community Ministry Team</a:t>
          </a:r>
        </a:p>
        <a:p>
          <a:r>
            <a:rPr lang="en-US" baseline="0" dirty="0" smtClean="0">
              <a:solidFill>
                <a:schemeClr val="tx1"/>
              </a:solidFill>
            </a:rPr>
            <a:t>Community Forums </a:t>
          </a:r>
        </a:p>
        <a:p>
          <a:r>
            <a:rPr lang="en-US" baseline="0" dirty="0" smtClean="0">
              <a:solidFill>
                <a:schemeClr val="tx1"/>
              </a:solidFill>
            </a:rPr>
            <a:t>Short term action plan</a:t>
          </a:r>
        </a:p>
        <a:p>
          <a:endParaRPr lang="en-US" dirty="0"/>
        </a:p>
      </dgm:t>
    </dgm:pt>
    <dgm:pt modelId="{891078FF-3190-4054-8135-DBCA3F2F5A44}" type="parTrans" cxnId="{56312D96-AD81-4A11-A101-913D0955447A}">
      <dgm:prSet/>
      <dgm:spPr/>
      <dgm:t>
        <a:bodyPr/>
        <a:lstStyle/>
        <a:p>
          <a:endParaRPr lang="en-US"/>
        </a:p>
      </dgm:t>
    </dgm:pt>
    <dgm:pt modelId="{7FC2EA8D-BDFC-402C-B81E-69A390452F34}" type="sibTrans" cxnId="{56312D96-AD81-4A11-A101-913D0955447A}">
      <dgm:prSet/>
      <dgm:spPr/>
      <dgm:t>
        <a:bodyPr/>
        <a:lstStyle/>
        <a:p>
          <a:endParaRPr lang="en-US"/>
        </a:p>
      </dgm:t>
    </dgm:pt>
    <dgm:pt modelId="{E65C64ED-F1DA-4B40-B0AD-2E44AF984A0D}">
      <dgm:prSet/>
      <dgm:spPr>
        <a:solidFill>
          <a:schemeClr val="accent6">
            <a:lumMod val="40000"/>
            <a:lumOff val="60000"/>
          </a:schemeClr>
        </a:solidFill>
      </dgm:spPr>
      <dgm:t>
        <a:bodyPr/>
        <a:lstStyle/>
        <a:p>
          <a:r>
            <a:rPr lang="en-US" dirty="0" smtClean="0">
              <a:solidFill>
                <a:schemeClr val="tx1"/>
              </a:solidFill>
            </a:rPr>
            <a:t>Spiritual Care Ministry Team</a:t>
          </a:r>
        </a:p>
        <a:p>
          <a:r>
            <a:rPr lang="en-US" dirty="0" smtClean="0">
              <a:solidFill>
                <a:schemeClr val="tx1"/>
              </a:solidFill>
            </a:rPr>
            <a:t>Prayer </a:t>
          </a:r>
          <a:r>
            <a:rPr lang="en-US" baseline="0" dirty="0" smtClean="0">
              <a:solidFill>
                <a:schemeClr val="tx1"/>
              </a:solidFill>
            </a:rPr>
            <a:t>Team</a:t>
          </a:r>
        </a:p>
        <a:p>
          <a:r>
            <a:rPr lang="en-US" dirty="0" smtClean="0">
              <a:solidFill>
                <a:schemeClr val="tx1"/>
              </a:solidFill>
            </a:rPr>
            <a:t> Short term action plan</a:t>
          </a:r>
          <a:endParaRPr lang="en-US" dirty="0">
            <a:solidFill>
              <a:schemeClr val="tx1"/>
            </a:solidFill>
          </a:endParaRPr>
        </a:p>
      </dgm:t>
    </dgm:pt>
    <dgm:pt modelId="{94DBF301-E6F4-4A5C-9843-E251EACE9ED8}" type="parTrans" cxnId="{B0FDC08B-C9BF-408F-A5E1-6EBF7C4A6517}">
      <dgm:prSet/>
      <dgm:spPr/>
      <dgm:t>
        <a:bodyPr/>
        <a:lstStyle/>
        <a:p>
          <a:endParaRPr lang="en-US"/>
        </a:p>
      </dgm:t>
    </dgm:pt>
    <dgm:pt modelId="{14C830BD-6F41-4644-8298-C3F418AC8778}" type="sibTrans" cxnId="{B0FDC08B-C9BF-408F-A5E1-6EBF7C4A6517}">
      <dgm:prSet/>
      <dgm:spPr/>
      <dgm:t>
        <a:bodyPr/>
        <a:lstStyle/>
        <a:p>
          <a:endParaRPr lang="en-US"/>
        </a:p>
      </dgm:t>
    </dgm:pt>
    <dgm:pt modelId="{27607FE1-C1FF-47D4-9117-45208D28AA64}">
      <dgm:prSet/>
      <dgm:spPr>
        <a:solidFill>
          <a:schemeClr val="accent4">
            <a:lumMod val="40000"/>
            <a:lumOff val="60000"/>
          </a:schemeClr>
        </a:solidFill>
      </dgm:spPr>
      <dgm:t>
        <a:bodyPr/>
        <a:lstStyle/>
        <a:p>
          <a:r>
            <a:rPr lang="en-US" dirty="0" smtClean="0">
              <a:solidFill>
                <a:schemeClr val="tx1"/>
              </a:solidFill>
            </a:rPr>
            <a:t>Spiritual Care Ministry Team</a:t>
          </a:r>
        </a:p>
        <a:p>
          <a:r>
            <a:rPr lang="en-US" dirty="0" smtClean="0">
              <a:solidFill>
                <a:schemeClr val="tx1"/>
              </a:solidFill>
            </a:rPr>
            <a:t>Lay </a:t>
          </a:r>
          <a:r>
            <a:rPr lang="en-US" baseline="0" dirty="0" smtClean="0">
              <a:solidFill>
                <a:schemeClr val="tx1"/>
              </a:solidFill>
            </a:rPr>
            <a:t>Visitation</a:t>
          </a:r>
          <a:r>
            <a:rPr lang="en-US" dirty="0" smtClean="0">
              <a:solidFill>
                <a:schemeClr val="tx1"/>
              </a:solidFill>
            </a:rPr>
            <a:t> Team</a:t>
          </a:r>
        </a:p>
        <a:p>
          <a:r>
            <a:rPr lang="en-US" dirty="0" smtClean="0">
              <a:solidFill>
                <a:schemeClr val="tx1"/>
              </a:solidFill>
            </a:rPr>
            <a:t> Long term action plan</a:t>
          </a:r>
          <a:endParaRPr lang="en-US" dirty="0">
            <a:solidFill>
              <a:schemeClr val="tx1"/>
            </a:solidFill>
          </a:endParaRPr>
        </a:p>
      </dgm:t>
    </dgm:pt>
    <dgm:pt modelId="{6D3048FE-A1E4-4722-B14F-8F65864755CB}" type="parTrans" cxnId="{DB96EEA0-3D3F-4BC3-AE57-5E0C414B2F7E}">
      <dgm:prSet/>
      <dgm:spPr/>
      <dgm:t>
        <a:bodyPr/>
        <a:lstStyle/>
        <a:p>
          <a:endParaRPr lang="en-US"/>
        </a:p>
      </dgm:t>
    </dgm:pt>
    <dgm:pt modelId="{0D64769D-6D5A-4AB5-8928-0BF9BEF52786}" type="sibTrans" cxnId="{DB96EEA0-3D3F-4BC3-AE57-5E0C414B2F7E}">
      <dgm:prSet/>
      <dgm:spPr/>
      <dgm:t>
        <a:bodyPr/>
        <a:lstStyle/>
        <a:p>
          <a:endParaRPr lang="en-US"/>
        </a:p>
      </dgm:t>
    </dgm:pt>
    <dgm:pt modelId="{0627A018-3B8A-4D5E-A58E-E77932CC3C66}" type="pres">
      <dgm:prSet presAssocID="{4021A149-C236-487A-9746-E5F52FCC788A}" presName="Name0" presStyleCnt="0">
        <dgm:presLayoutVars>
          <dgm:chMax val="1"/>
          <dgm:chPref val="1"/>
          <dgm:dir/>
          <dgm:animOne val="branch"/>
          <dgm:animLvl val="lvl"/>
        </dgm:presLayoutVars>
      </dgm:prSet>
      <dgm:spPr/>
      <dgm:t>
        <a:bodyPr/>
        <a:lstStyle/>
        <a:p>
          <a:endParaRPr lang="en-US"/>
        </a:p>
      </dgm:t>
    </dgm:pt>
    <dgm:pt modelId="{85943D3D-EBDE-4251-96AE-762FE46442B9}" type="pres">
      <dgm:prSet presAssocID="{6C029040-DD86-4261-A334-F58E4AC5B36A}" presName="textCenter" presStyleLbl="node1" presStyleIdx="0" presStyleCnt="14"/>
      <dgm:spPr/>
      <dgm:t>
        <a:bodyPr/>
        <a:lstStyle/>
        <a:p>
          <a:endParaRPr lang="en-US"/>
        </a:p>
      </dgm:t>
    </dgm:pt>
    <dgm:pt modelId="{EA0F70B8-C16F-444D-AF87-510860BF7142}" type="pres">
      <dgm:prSet presAssocID="{6C029040-DD86-4261-A334-F58E4AC5B36A}" presName="cycle_1" presStyleCnt="0"/>
      <dgm:spPr/>
    </dgm:pt>
    <dgm:pt modelId="{F002076D-EC06-44AE-9CA9-827656FB66E3}" type="pres">
      <dgm:prSet presAssocID="{653CB841-2334-471D-B97D-860C5A57D4D0}" presName="childCenter1" presStyleLbl="node1" presStyleIdx="1" presStyleCnt="14"/>
      <dgm:spPr/>
      <dgm:t>
        <a:bodyPr/>
        <a:lstStyle/>
        <a:p>
          <a:endParaRPr lang="en-US"/>
        </a:p>
      </dgm:t>
    </dgm:pt>
    <dgm:pt modelId="{00008D01-CF64-431D-AA22-D84A73345B6F}" type="pres">
      <dgm:prSet presAssocID="{3E1645DA-4F46-4108-82EF-026842F75476}" presName="Name144" presStyleLbl="parChTrans1D2" presStyleIdx="0" presStyleCnt="5"/>
      <dgm:spPr/>
      <dgm:t>
        <a:bodyPr/>
        <a:lstStyle/>
        <a:p>
          <a:endParaRPr lang="en-US"/>
        </a:p>
      </dgm:t>
    </dgm:pt>
    <dgm:pt modelId="{6FA8FAD3-9375-4615-8CD7-6B36FD48D533}" type="pres">
      <dgm:prSet presAssocID="{6C029040-DD86-4261-A334-F58E4AC5B36A}" presName="cycle_2" presStyleCnt="0"/>
      <dgm:spPr/>
    </dgm:pt>
    <dgm:pt modelId="{F9547B8F-EB81-46CC-BA99-4388FF5339C3}" type="pres">
      <dgm:prSet presAssocID="{5250BFC8-7646-4A43-A7D9-81B2F9AAF35E}" presName="childCenter2" presStyleLbl="node1" presStyleIdx="2" presStyleCnt="14"/>
      <dgm:spPr/>
      <dgm:t>
        <a:bodyPr/>
        <a:lstStyle/>
        <a:p>
          <a:endParaRPr lang="en-US"/>
        </a:p>
      </dgm:t>
    </dgm:pt>
    <dgm:pt modelId="{935B9253-2743-4FBB-8127-4CF53A030A7E}" type="pres">
      <dgm:prSet presAssocID="{F9A607A2-FC29-42D4-9314-10881D7A993A}" presName="Name218" presStyleLbl="parChTrans1D3" presStyleIdx="0" presStyleCnt="8"/>
      <dgm:spPr/>
      <dgm:t>
        <a:bodyPr/>
        <a:lstStyle/>
        <a:p>
          <a:endParaRPr lang="en-US"/>
        </a:p>
      </dgm:t>
    </dgm:pt>
    <dgm:pt modelId="{44409E44-0243-4543-B5F4-E0B52D30EA85}" type="pres">
      <dgm:prSet presAssocID="{1B32884E-9AEB-4680-8EA1-A474028A5EFD}" presName="text2" presStyleLbl="node1" presStyleIdx="3" presStyleCnt="14" custScaleX="226399" custScaleY="108562">
        <dgm:presLayoutVars>
          <dgm:bulletEnabled val="1"/>
        </dgm:presLayoutVars>
      </dgm:prSet>
      <dgm:spPr/>
      <dgm:t>
        <a:bodyPr/>
        <a:lstStyle/>
        <a:p>
          <a:endParaRPr lang="en-US"/>
        </a:p>
      </dgm:t>
    </dgm:pt>
    <dgm:pt modelId="{017B0E18-56D0-4C08-BEA0-882B24B25E53}" type="pres">
      <dgm:prSet presAssocID="{F833DB55-9706-4E2A-8CE1-2DFB28FEAFD7}" presName="Name218" presStyleLbl="parChTrans1D3" presStyleIdx="1" presStyleCnt="8"/>
      <dgm:spPr/>
      <dgm:t>
        <a:bodyPr/>
        <a:lstStyle/>
        <a:p>
          <a:endParaRPr lang="en-US"/>
        </a:p>
      </dgm:t>
    </dgm:pt>
    <dgm:pt modelId="{FC434699-9E5D-42C6-8886-C52DAD99C016}" type="pres">
      <dgm:prSet presAssocID="{1DE2C7CF-32F1-4B44-B664-B23BA9A83299}" presName="text2" presStyleLbl="node1" presStyleIdx="4" presStyleCnt="14" custScaleX="193580" custScaleY="117552" custRadScaleRad="165062" custRadScaleInc="-7185">
        <dgm:presLayoutVars>
          <dgm:bulletEnabled val="1"/>
        </dgm:presLayoutVars>
      </dgm:prSet>
      <dgm:spPr/>
      <dgm:t>
        <a:bodyPr/>
        <a:lstStyle/>
        <a:p>
          <a:endParaRPr lang="en-US"/>
        </a:p>
      </dgm:t>
    </dgm:pt>
    <dgm:pt modelId="{8ADE0A86-164C-4488-8D29-70447B4A9760}" type="pres">
      <dgm:prSet presAssocID="{2F944A60-0398-4D33-9C98-2C1567719504}" presName="Name221" presStyleLbl="parChTrans1D2" presStyleIdx="1" presStyleCnt="5"/>
      <dgm:spPr/>
      <dgm:t>
        <a:bodyPr/>
        <a:lstStyle/>
        <a:p>
          <a:endParaRPr lang="en-US"/>
        </a:p>
      </dgm:t>
    </dgm:pt>
    <dgm:pt modelId="{D8E830EE-C8DF-4B0E-9DD9-5786505AF18F}" type="pres">
      <dgm:prSet presAssocID="{6C029040-DD86-4261-A334-F58E4AC5B36A}" presName="cycle_3" presStyleCnt="0"/>
      <dgm:spPr/>
    </dgm:pt>
    <dgm:pt modelId="{C0F5878A-6E13-4C45-886F-9720F92E014A}" type="pres">
      <dgm:prSet presAssocID="{E38E2CE7-2E1C-414D-B8CD-4F638F7F2622}" presName="childCenter3" presStyleLbl="node1" presStyleIdx="5" presStyleCnt="14"/>
      <dgm:spPr/>
      <dgm:t>
        <a:bodyPr/>
        <a:lstStyle/>
        <a:p>
          <a:endParaRPr lang="en-US"/>
        </a:p>
      </dgm:t>
    </dgm:pt>
    <dgm:pt modelId="{B4D43B0C-F2B8-4A4A-92C3-EC10D4C60477}" type="pres">
      <dgm:prSet presAssocID="{49B1C743-9423-442D-A72F-B08D99E65703}" presName="Name285" presStyleLbl="parChTrans1D3" presStyleIdx="2" presStyleCnt="8"/>
      <dgm:spPr/>
      <dgm:t>
        <a:bodyPr/>
        <a:lstStyle/>
        <a:p>
          <a:endParaRPr lang="en-US"/>
        </a:p>
      </dgm:t>
    </dgm:pt>
    <dgm:pt modelId="{0F67FC3C-0C97-4865-8909-5C9521AA14C4}" type="pres">
      <dgm:prSet presAssocID="{ED9F0C97-FCCA-4F2C-A66C-91E3647A3B3D}" presName="text3" presStyleLbl="node1" presStyleIdx="6" presStyleCnt="14" custScaleX="178409" custScaleY="81365" custRadScaleRad="174701" custRadScaleInc="-12009">
        <dgm:presLayoutVars>
          <dgm:bulletEnabled val="1"/>
        </dgm:presLayoutVars>
      </dgm:prSet>
      <dgm:spPr/>
      <dgm:t>
        <a:bodyPr/>
        <a:lstStyle/>
        <a:p>
          <a:endParaRPr lang="en-US"/>
        </a:p>
      </dgm:t>
    </dgm:pt>
    <dgm:pt modelId="{56B40CE4-E154-4522-A875-F2FF8564EA48}" type="pres">
      <dgm:prSet presAssocID="{891078FF-3190-4054-8135-DBCA3F2F5A44}" presName="Name285" presStyleLbl="parChTrans1D3" presStyleIdx="3" presStyleCnt="8"/>
      <dgm:spPr/>
      <dgm:t>
        <a:bodyPr/>
        <a:lstStyle/>
        <a:p>
          <a:endParaRPr lang="en-US"/>
        </a:p>
      </dgm:t>
    </dgm:pt>
    <dgm:pt modelId="{6CBD0BF2-8335-4994-AFEC-F03B72CE8532}" type="pres">
      <dgm:prSet presAssocID="{D0F1EEC4-15BC-47B4-A83C-8F7A66D49F9D}" presName="text3" presStyleLbl="node1" presStyleIdx="7" presStyleCnt="14" custScaleX="197057" custScaleY="75927" custRadScaleRad="89179" custRadScaleInc="-11684">
        <dgm:presLayoutVars>
          <dgm:bulletEnabled val="1"/>
        </dgm:presLayoutVars>
      </dgm:prSet>
      <dgm:spPr/>
      <dgm:t>
        <a:bodyPr/>
        <a:lstStyle/>
        <a:p>
          <a:endParaRPr lang="en-US"/>
        </a:p>
      </dgm:t>
    </dgm:pt>
    <dgm:pt modelId="{D619F944-4827-423A-B884-8A50891E49E8}" type="pres">
      <dgm:prSet presAssocID="{19CA34D3-727E-44BA-81FE-698F25FF5FD5}" presName="Name288" presStyleLbl="parChTrans1D2" presStyleIdx="2" presStyleCnt="5"/>
      <dgm:spPr/>
      <dgm:t>
        <a:bodyPr/>
        <a:lstStyle/>
        <a:p>
          <a:endParaRPr lang="en-US"/>
        </a:p>
      </dgm:t>
    </dgm:pt>
    <dgm:pt modelId="{C3A0F46C-06B6-489E-BD34-D79FD6B5580C}" type="pres">
      <dgm:prSet presAssocID="{6C029040-DD86-4261-A334-F58E4AC5B36A}" presName="cycle_4" presStyleCnt="0"/>
      <dgm:spPr/>
    </dgm:pt>
    <dgm:pt modelId="{265DB019-D8C4-4F7C-A355-529465FEF541}" type="pres">
      <dgm:prSet presAssocID="{EB167D17-4BF3-4CA8-9EA6-AC9E8B541FA9}" presName="childCenter4" presStyleLbl="node1" presStyleIdx="8" presStyleCnt="14"/>
      <dgm:spPr/>
      <dgm:t>
        <a:bodyPr/>
        <a:lstStyle/>
        <a:p>
          <a:endParaRPr lang="en-US"/>
        </a:p>
      </dgm:t>
    </dgm:pt>
    <dgm:pt modelId="{D3DB6364-4EAD-48B7-A71C-EE410F3EBBD3}" type="pres">
      <dgm:prSet presAssocID="{94DBF301-E6F4-4A5C-9843-E251EACE9ED8}" presName="Name342" presStyleLbl="parChTrans1D3" presStyleIdx="4" presStyleCnt="8"/>
      <dgm:spPr/>
      <dgm:t>
        <a:bodyPr/>
        <a:lstStyle/>
        <a:p>
          <a:endParaRPr lang="en-US"/>
        </a:p>
      </dgm:t>
    </dgm:pt>
    <dgm:pt modelId="{4AF6258D-CAC8-4F6A-A3CA-6CB50065C44B}" type="pres">
      <dgm:prSet presAssocID="{E65C64ED-F1DA-4B40-B0AD-2E44AF984A0D}" presName="text4" presStyleLbl="node1" presStyleIdx="9" presStyleCnt="14" custScaleX="196293" custScaleY="68514" custRadScaleRad="123705" custRadScaleInc="60236">
        <dgm:presLayoutVars>
          <dgm:bulletEnabled val="1"/>
        </dgm:presLayoutVars>
      </dgm:prSet>
      <dgm:spPr/>
      <dgm:t>
        <a:bodyPr/>
        <a:lstStyle/>
        <a:p>
          <a:endParaRPr lang="en-US"/>
        </a:p>
      </dgm:t>
    </dgm:pt>
    <dgm:pt modelId="{0A03AB15-2845-4D40-BCBD-1CE2184A87B1}" type="pres">
      <dgm:prSet presAssocID="{6D3048FE-A1E4-4722-B14F-8F65864755CB}" presName="Name342" presStyleLbl="parChTrans1D3" presStyleIdx="5" presStyleCnt="8"/>
      <dgm:spPr/>
      <dgm:t>
        <a:bodyPr/>
        <a:lstStyle/>
        <a:p>
          <a:endParaRPr lang="en-US"/>
        </a:p>
      </dgm:t>
    </dgm:pt>
    <dgm:pt modelId="{20F4A246-037C-42C2-9E62-C5CADE37E3EF}" type="pres">
      <dgm:prSet presAssocID="{27607FE1-C1FF-47D4-9117-45208D28AA64}" presName="text4" presStyleLbl="node1" presStyleIdx="10" presStyleCnt="14" custScaleX="148147" custScaleY="92589" custRadScaleRad="173628" custRadScaleInc="16276">
        <dgm:presLayoutVars>
          <dgm:bulletEnabled val="1"/>
        </dgm:presLayoutVars>
      </dgm:prSet>
      <dgm:spPr/>
      <dgm:t>
        <a:bodyPr/>
        <a:lstStyle/>
        <a:p>
          <a:endParaRPr lang="en-US"/>
        </a:p>
      </dgm:t>
    </dgm:pt>
    <dgm:pt modelId="{D7E96D43-8AE8-43F9-932D-D8B1F1FDE566}" type="pres">
      <dgm:prSet presAssocID="{D621121B-FD2E-4F13-97FE-5F566D713342}" presName="Name345" presStyleLbl="parChTrans1D2" presStyleIdx="3" presStyleCnt="5"/>
      <dgm:spPr/>
      <dgm:t>
        <a:bodyPr/>
        <a:lstStyle/>
        <a:p>
          <a:endParaRPr lang="en-US"/>
        </a:p>
      </dgm:t>
    </dgm:pt>
    <dgm:pt modelId="{05B13324-DEF3-46FE-96FE-27FB589B85EE}" type="pres">
      <dgm:prSet presAssocID="{6C029040-DD86-4261-A334-F58E4AC5B36A}" presName="cycle_5" presStyleCnt="0"/>
      <dgm:spPr/>
    </dgm:pt>
    <dgm:pt modelId="{8ABB515E-B787-4AAF-B0F0-DAF00B1F0835}" type="pres">
      <dgm:prSet presAssocID="{24C254AE-BE4D-42DC-8FBC-0CBC85D199B0}" presName="childCenter5" presStyleLbl="node1" presStyleIdx="11" presStyleCnt="14"/>
      <dgm:spPr/>
      <dgm:t>
        <a:bodyPr/>
        <a:lstStyle/>
        <a:p>
          <a:endParaRPr lang="en-US"/>
        </a:p>
      </dgm:t>
    </dgm:pt>
    <dgm:pt modelId="{E8A56EE5-A4ED-4283-AC22-3768DE116045}" type="pres">
      <dgm:prSet presAssocID="{FBA7546C-2D00-468B-BAFD-B6720A3B209E}" presName="Name389" presStyleLbl="parChTrans1D3" presStyleIdx="6" presStyleCnt="8"/>
      <dgm:spPr/>
      <dgm:t>
        <a:bodyPr/>
        <a:lstStyle/>
        <a:p>
          <a:endParaRPr lang="en-US"/>
        </a:p>
      </dgm:t>
    </dgm:pt>
    <dgm:pt modelId="{1EBCE033-940C-43E9-825F-44B05AC1DF64}" type="pres">
      <dgm:prSet presAssocID="{D6E7F890-4BE8-4451-AB34-98526ABCFB50}" presName="text5" presStyleLbl="node1" presStyleIdx="12" presStyleCnt="14" custScaleX="177916" custScaleY="127793" custRadScaleRad="166162" custRadScaleInc="67460">
        <dgm:presLayoutVars>
          <dgm:bulletEnabled val="1"/>
        </dgm:presLayoutVars>
      </dgm:prSet>
      <dgm:spPr/>
      <dgm:t>
        <a:bodyPr/>
        <a:lstStyle/>
        <a:p>
          <a:endParaRPr lang="en-US"/>
        </a:p>
      </dgm:t>
    </dgm:pt>
    <dgm:pt modelId="{026628FE-69FF-453A-A3C2-460A73FB6614}" type="pres">
      <dgm:prSet presAssocID="{CD33F4DF-2F01-4015-9FFB-54AAC31D5F83}" presName="Name389" presStyleLbl="parChTrans1D3" presStyleIdx="7" presStyleCnt="8"/>
      <dgm:spPr/>
      <dgm:t>
        <a:bodyPr/>
        <a:lstStyle/>
        <a:p>
          <a:endParaRPr lang="en-US"/>
        </a:p>
      </dgm:t>
    </dgm:pt>
    <dgm:pt modelId="{32AD868F-695A-4D93-B9F4-7C32A50BAA1C}" type="pres">
      <dgm:prSet presAssocID="{319C7D84-10E0-4EAF-9413-3409A46245E6}" presName="text5" presStyleLbl="node1" presStyleIdx="13" presStyleCnt="14" custScaleX="166748" custScaleY="118114" custRadScaleRad="182289" custRadScaleInc="-90698">
        <dgm:presLayoutVars>
          <dgm:bulletEnabled val="1"/>
        </dgm:presLayoutVars>
      </dgm:prSet>
      <dgm:spPr/>
      <dgm:t>
        <a:bodyPr/>
        <a:lstStyle/>
        <a:p>
          <a:endParaRPr lang="en-US"/>
        </a:p>
      </dgm:t>
    </dgm:pt>
    <dgm:pt modelId="{4EE75465-AA95-4466-8D68-54EA7198C663}" type="pres">
      <dgm:prSet presAssocID="{85F4C584-E02A-4678-9C61-3E37380C0107}" presName="Name392" presStyleLbl="parChTrans1D2" presStyleIdx="4" presStyleCnt="5"/>
      <dgm:spPr/>
      <dgm:t>
        <a:bodyPr/>
        <a:lstStyle/>
        <a:p>
          <a:endParaRPr lang="en-US"/>
        </a:p>
      </dgm:t>
    </dgm:pt>
  </dgm:ptLst>
  <dgm:cxnLst>
    <dgm:cxn modelId="{0FD9F37D-D353-433F-9957-BE5DF68A4C6E}" srcId="{4021A149-C236-487A-9746-E5F52FCC788A}" destId="{6C029040-DD86-4261-A334-F58E4AC5B36A}" srcOrd="0" destOrd="0" parTransId="{6B9453BF-A2D6-4081-9B38-55A2F411BAC1}" sibTransId="{7F6568E5-D510-4D44-BC23-800F35D112D9}"/>
    <dgm:cxn modelId="{16B7FBFC-56BC-46F6-8D0A-CBA9919BC0FE}" type="presOf" srcId="{2F944A60-0398-4D33-9C98-2C1567719504}" destId="{8ADE0A86-164C-4488-8D29-70447B4A9760}" srcOrd="0" destOrd="0" presId="urn:microsoft.com/office/officeart/2008/layout/RadialCluster"/>
    <dgm:cxn modelId="{382CBF27-A01F-4FE2-ACDF-F278B04195EA}" srcId="{6C029040-DD86-4261-A334-F58E4AC5B36A}" destId="{E38E2CE7-2E1C-414D-B8CD-4F638F7F2622}" srcOrd="2" destOrd="0" parTransId="{19CA34D3-727E-44BA-81FE-698F25FF5FD5}" sibTransId="{109123E2-AF07-4744-B116-9E51F6DC82FB}"/>
    <dgm:cxn modelId="{C6B3EFF6-3195-42C0-8DE3-FE544BE3294C}" type="presOf" srcId="{E38E2CE7-2E1C-414D-B8CD-4F638F7F2622}" destId="{C0F5878A-6E13-4C45-886F-9720F92E014A}" srcOrd="0" destOrd="0" presId="urn:microsoft.com/office/officeart/2008/layout/RadialCluster"/>
    <dgm:cxn modelId="{A4E1A210-F92F-408B-A312-7A5DDC900150}" type="presOf" srcId="{E65C64ED-F1DA-4B40-B0AD-2E44AF984A0D}" destId="{4AF6258D-CAC8-4F6A-A3CA-6CB50065C44B}" srcOrd="0" destOrd="0" presId="urn:microsoft.com/office/officeart/2008/layout/RadialCluster"/>
    <dgm:cxn modelId="{0CB7EE7A-27F8-4643-964F-5C3E28A1FA49}" type="presOf" srcId="{EB167D17-4BF3-4CA8-9EA6-AC9E8B541FA9}" destId="{265DB019-D8C4-4F7C-A355-529465FEF541}" srcOrd="0" destOrd="0" presId="urn:microsoft.com/office/officeart/2008/layout/RadialCluster"/>
    <dgm:cxn modelId="{D62BC774-EE79-443C-A193-14601C1C733D}" type="presOf" srcId="{1DE2C7CF-32F1-4B44-B664-B23BA9A83299}" destId="{FC434699-9E5D-42C6-8886-C52DAD99C016}" srcOrd="0" destOrd="0" presId="urn:microsoft.com/office/officeart/2008/layout/RadialCluster"/>
    <dgm:cxn modelId="{EC6A27F1-CB25-47E5-81C1-CDBDD2E77C65}" srcId="{6C029040-DD86-4261-A334-F58E4AC5B36A}" destId="{EB167D17-4BF3-4CA8-9EA6-AC9E8B541FA9}" srcOrd="3" destOrd="0" parTransId="{D621121B-FD2E-4F13-97FE-5F566D713342}" sibTransId="{F47245F0-D63C-444D-94DB-10B4D9F689D3}"/>
    <dgm:cxn modelId="{1F988184-0BE3-4B44-865E-6D65A7D5837C}" type="presOf" srcId="{F9A607A2-FC29-42D4-9314-10881D7A993A}" destId="{935B9253-2743-4FBB-8127-4CF53A030A7E}" srcOrd="0" destOrd="0" presId="urn:microsoft.com/office/officeart/2008/layout/RadialCluster"/>
    <dgm:cxn modelId="{4DF06066-3986-41A9-B581-ABB7CA7A38D6}" srcId="{6C029040-DD86-4261-A334-F58E4AC5B36A}" destId="{653CB841-2334-471D-B97D-860C5A57D4D0}" srcOrd="0" destOrd="0" parTransId="{3E1645DA-4F46-4108-82EF-026842F75476}" sibTransId="{071F7F4D-A483-4DB2-B9E6-110BA24CECE0}"/>
    <dgm:cxn modelId="{1AFB00BA-4CA8-4A14-914D-4E5461B2D64A}" type="presOf" srcId="{49B1C743-9423-442D-A72F-B08D99E65703}" destId="{B4D43B0C-F2B8-4A4A-92C3-EC10D4C60477}" srcOrd="0" destOrd="0" presId="urn:microsoft.com/office/officeart/2008/layout/RadialCluster"/>
    <dgm:cxn modelId="{025BA002-600F-4CF9-8775-6B2446A40942}" type="presOf" srcId="{1B32884E-9AEB-4680-8EA1-A474028A5EFD}" destId="{44409E44-0243-4543-B5F4-E0B52D30EA85}" srcOrd="0" destOrd="0" presId="urn:microsoft.com/office/officeart/2008/layout/RadialCluster"/>
    <dgm:cxn modelId="{0360F38D-987E-41D6-BA4C-2C8FFB63FADA}" type="presOf" srcId="{27607FE1-C1FF-47D4-9117-45208D28AA64}" destId="{20F4A246-037C-42C2-9E62-C5CADE37E3EF}" srcOrd="0" destOrd="0" presId="urn:microsoft.com/office/officeart/2008/layout/RadialCluster"/>
    <dgm:cxn modelId="{FDA239A6-D606-43E5-82B8-3A149E21FAFC}" type="presOf" srcId="{85F4C584-E02A-4678-9C61-3E37380C0107}" destId="{4EE75465-AA95-4466-8D68-54EA7198C663}" srcOrd="0" destOrd="0" presId="urn:microsoft.com/office/officeart/2008/layout/RadialCluster"/>
    <dgm:cxn modelId="{56312D96-AD81-4A11-A101-913D0955447A}" srcId="{E38E2CE7-2E1C-414D-B8CD-4F638F7F2622}" destId="{D0F1EEC4-15BC-47B4-A83C-8F7A66D49F9D}" srcOrd="1" destOrd="0" parTransId="{891078FF-3190-4054-8135-DBCA3F2F5A44}" sibTransId="{7FC2EA8D-BDFC-402C-B81E-69A390452F34}"/>
    <dgm:cxn modelId="{9AEF90E5-EB3E-4012-957A-C0002CDE8E60}" type="presOf" srcId="{19CA34D3-727E-44BA-81FE-698F25FF5FD5}" destId="{D619F944-4827-423A-B884-8A50891E49E8}" srcOrd="0" destOrd="0" presId="urn:microsoft.com/office/officeart/2008/layout/RadialCluster"/>
    <dgm:cxn modelId="{56C32F72-B34A-4A1F-AA89-F4E75369E613}" type="presOf" srcId="{891078FF-3190-4054-8135-DBCA3F2F5A44}" destId="{56B40CE4-E154-4522-A875-F2FF8564EA48}" srcOrd="0" destOrd="0" presId="urn:microsoft.com/office/officeart/2008/layout/RadialCluster"/>
    <dgm:cxn modelId="{2FA59B66-145E-4A20-941B-42786C349A71}" type="presOf" srcId="{6C029040-DD86-4261-A334-F58E4AC5B36A}" destId="{85943D3D-EBDE-4251-96AE-762FE46442B9}" srcOrd="0" destOrd="0" presId="urn:microsoft.com/office/officeart/2008/layout/RadialCluster"/>
    <dgm:cxn modelId="{A66E60E3-EA46-46C8-B62A-E26D75242846}" type="presOf" srcId="{319C7D84-10E0-4EAF-9413-3409A46245E6}" destId="{32AD868F-695A-4D93-B9F4-7C32A50BAA1C}" srcOrd="0" destOrd="0" presId="urn:microsoft.com/office/officeart/2008/layout/RadialCluster"/>
    <dgm:cxn modelId="{AB69819D-C689-4EA8-9245-EDCF08BCCB64}" type="presOf" srcId="{D0F1EEC4-15BC-47B4-A83C-8F7A66D49F9D}" destId="{6CBD0BF2-8335-4994-AFEC-F03B72CE8532}" srcOrd="0" destOrd="0" presId="urn:microsoft.com/office/officeart/2008/layout/RadialCluster"/>
    <dgm:cxn modelId="{B0FDC08B-C9BF-408F-A5E1-6EBF7C4A6517}" srcId="{EB167D17-4BF3-4CA8-9EA6-AC9E8B541FA9}" destId="{E65C64ED-F1DA-4B40-B0AD-2E44AF984A0D}" srcOrd="0" destOrd="0" parTransId="{94DBF301-E6F4-4A5C-9843-E251EACE9ED8}" sibTransId="{14C830BD-6F41-4644-8298-C3F418AC8778}"/>
    <dgm:cxn modelId="{32954B5B-C2BD-4D3F-9095-A024C4F8E598}" type="presOf" srcId="{CD33F4DF-2F01-4015-9FFB-54AAC31D5F83}" destId="{026628FE-69FF-453A-A3C2-460A73FB6614}" srcOrd="0" destOrd="0" presId="urn:microsoft.com/office/officeart/2008/layout/RadialCluster"/>
    <dgm:cxn modelId="{7180B3A2-7F0C-4978-9749-EAB486C41C27}" type="presOf" srcId="{F833DB55-9706-4E2A-8CE1-2DFB28FEAFD7}" destId="{017B0E18-56D0-4C08-BEA0-882B24B25E53}" srcOrd="0" destOrd="0" presId="urn:microsoft.com/office/officeart/2008/layout/RadialCluster"/>
    <dgm:cxn modelId="{F317E76E-D802-4CEB-A23F-1215916003EC}" type="presOf" srcId="{94DBF301-E6F4-4A5C-9843-E251EACE9ED8}" destId="{D3DB6364-4EAD-48B7-A71C-EE410F3EBBD3}" srcOrd="0" destOrd="0" presId="urn:microsoft.com/office/officeart/2008/layout/RadialCluster"/>
    <dgm:cxn modelId="{62E204A6-9204-4134-9962-E6AFD4B21511}" type="presOf" srcId="{24C254AE-BE4D-42DC-8FBC-0CBC85D199B0}" destId="{8ABB515E-B787-4AAF-B0F0-DAF00B1F0835}" srcOrd="0" destOrd="0" presId="urn:microsoft.com/office/officeart/2008/layout/RadialCluster"/>
    <dgm:cxn modelId="{F9AE62F1-63CE-456E-9E79-295EC5BC07F3}" type="presOf" srcId="{ED9F0C97-FCCA-4F2C-A66C-91E3647A3B3D}" destId="{0F67FC3C-0C97-4865-8909-5C9521AA14C4}" srcOrd="0" destOrd="0" presId="urn:microsoft.com/office/officeart/2008/layout/RadialCluster"/>
    <dgm:cxn modelId="{C3408942-CB0C-428E-8A7D-D0721A212FAA}" type="presOf" srcId="{653CB841-2334-471D-B97D-860C5A57D4D0}" destId="{F002076D-EC06-44AE-9CA9-827656FB66E3}" srcOrd="0" destOrd="0" presId="urn:microsoft.com/office/officeart/2008/layout/RadialCluster"/>
    <dgm:cxn modelId="{72FA694E-822A-4E7E-88AD-102899938DDD}" srcId="{5250BFC8-7646-4A43-A7D9-81B2F9AAF35E}" destId="{1B32884E-9AEB-4680-8EA1-A474028A5EFD}" srcOrd="0" destOrd="0" parTransId="{F9A607A2-FC29-42D4-9314-10881D7A993A}" sibTransId="{44F606D0-8143-4EB4-B9D1-F4F80D41214E}"/>
    <dgm:cxn modelId="{D37D4247-9F5C-443B-8EE8-4CE96748C2AE}" type="presOf" srcId="{D621121B-FD2E-4F13-97FE-5F566D713342}" destId="{D7E96D43-8AE8-43F9-932D-D8B1F1FDE566}" srcOrd="0" destOrd="0" presId="urn:microsoft.com/office/officeart/2008/layout/RadialCluster"/>
    <dgm:cxn modelId="{D84D3556-A63D-4F68-B071-292549418958}" srcId="{24C254AE-BE4D-42DC-8FBC-0CBC85D199B0}" destId="{319C7D84-10E0-4EAF-9413-3409A46245E6}" srcOrd="1" destOrd="0" parTransId="{CD33F4DF-2F01-4015-9FFB-54AAC31D5F83}" sibTransId="{06FF0FCC-FD44-4531-9A57-B1D2B7F88387}"/>
    <dgm:cxn modelId="{DB96EEA0-3D3F-4BC3-AE57-5E0C414B2F7E}" srcId="{EB167D17-4BF3-4CA8-9EA6-AC9E8B541FA9}" destId="{27607FE1-C1FF-47D4-9117-45208D28AA64}" srcOrd="1" destOrd="0" parTransId="{6D3048FE-A1E4-4722-B14F-8F65864755CB}" sibTransId="{0D64769D-6D5A-4AB5-8928-0BF9BEF52786}"/>
    <dgm:cxn modelId="{971E055C-14D8-4E52-94D5-51407A1EF31C}" srcId="{E38E2CE7-2E1C-414D-B8CD-4F638F7F2622}" destId="{ED9F0C97-FCCA-4F2C-A66C-91E3647A3B3D}" srcOrd="0" destOrd="0" parTransId="{49B1C743-9423-442D-A72F-B08D99E65703}" sibTransId="{7BFFFE6E-942D-4951-89AA-97A26E369282}"/>
    <dgm:cxn modelId="{4B0E38E6-A43B-48DE-B3AF-507A825955DA}" type="presOf" srcId="{5250BFC8-7646-4A43-A7D9-81B2F9AAF35E}" destId="{F9547B8F-EB81-46CC-BA99-4388FF5339C3}" srcOrd="0" destOrd="0" presId="urn:microsoft.com/office/officeart/2008/layout/RadialCluster"/>
    <dgm:cxn modelId="{46CB9D45-C7DF-469E-A83E-93BB65C77139}" srcId="{6C029040-DD86-4261-A334-F58E4AC5B36A}" destId="{5250BFC8-7646-4A43-A7D9-81B2F9AAF35E}" srcOrd="1" destOrd="0" parTransId="{2F944A60-0398-4D33-9C98-2C1567719504}" sibTransId="{A680F295-8584-4706-9DB0-CFA24BA9A914}"/>
    <dgm:cxn modelId="{1E248BE3-C885-4F34-BBF8-934DF747C110}" srcId="{5250BFC8-7646-4A43-A7D9-81B2F9AAF35E}" destId="{1DE2C7CF-32F1-4B44-B664-B23BA9A83299}" srcOrd="1" destOrd="0" parTransId="{F833DB55-9706-4E2A-8CE1-2DFB28FEAFD7}" sibTransId="{9297A212-001F-4F3E-BE53-58803D752D6A}"/>
    <dgm:cxn modelId="{59A02581-96EF-44BA-B5CD-CC0E429ACD8E}" type="presOf" srcId="{FBA7546C-2D00-468B-BAFD-B6720A3B209E}" destId="{E8A56EE5-A4ED-4283-AC22-3768DE116045}" srcOrd="0" destOrd="0" presId="urn:microsoft.com/office/officeart/2008/layout/RadialCluster"/>
    <dgm:cxn modelId="{A9554E48-EB42-4281-AD7D-9765B35B4346}" type="presOf" srcId="{3E1645DA-4F46-4108-82EF-026842F75476}" destId="{00008D01-CF64-431D-AA22-D84A73345B6F}" srcOrd="0" destOrd="0" presId="urn:microsoft.com/office/officeart/2008/layout/RadialCluster"/>
    <dgm:cxn modelId="{BD45584A-1FD3-4107-8119-854F9FFAC4ED}" type="presOf" srcId="{6D3048FE-A1E4-4722-B14F-8F65864755CB}" destId="{0A03AB15-2845-4D40-BCBD-1CE2184A87B1}" srcOrd="0" destOrd="0" presId="urn:microsoft.com/office/officeart/2008/layout/RadialCluster"/>
    <dgm:cxn modelId="{B19906BC-BF55-430C-BBFA-121750F2616E}" type="presOf" srcId="{4021A149-C236-487A-9746-E5F52FCC788A}" destId="{0627A018-3B8A-4D5E-A58E-E77932CC3C66}" srcOrd="0" destOrd="0" presId="urn:microsoft.com/office/officeart/2008/layout/RadialCluster"/>
    <dgm:cxn modelId="{C1A4FB72-5EBA-4035-B955-80B4C072A5A1}" srcId="{6C029040-DD86-4261-A334-F58E4AC5B36A}" destId="{24C254AE-BE4D-42DC-8FBC-0CBC85D199B0}" srcOrd="4" destOrd="0" parTransId="{85F4C584-E02A-4678-9C61-3E37380C0107}" sibTransId="{66C3FA80-EFA0-47B4-A24F-F48EC1420898}"/>
    <dgm:cxn modelId="{D086F9A2-8CB5-4ED5-A7EF-81129300086B}" srcId="{24C254AE-BE4D-42DC-8FBC-0CBC85D199B0}" destId="{D6E7F890-4BE8-4451-AB34-98526ABCFB50}" srcOrd="0" destOrd="0" parTransId="{FBA7546C-2D00-468B-BAFD-B6720A3B209E}" sibTransId="{1FDEB072-E2C0-4EFA-8F7E-38E2FE349A8B}"/>
    <dgm:cxn modelId="{EA5CA95C-8682-489E-9E3E-4C476D5DE138}" type="presOf" srcId="{D6E7F890-4BE8-4451-AB34-98526ABCFB50}" destId="{1EBCE033-940C-43E9-825F-44B05AC1DF64}" srcOrd="0" destOrd="0" presId="urn:microsoft.com/office/officeart/2008/layout/RadialCluster"/>
    <dgm:cxn modelId="{ADA4B79D-DED8-45A2-8AC2-AE7BAA5B8CA5}" type="presParOf" srcId="{0627A018-3B8A-4D5E-A58E-E77932CC3C66}" destId="{85943D3D-EBDE-4251-96AE-762FE46442B9}" srcOrd="0" destOrd="0" presId="urn:microsoft.com/office/officeart/2008/layout/RadialCluster"/>
    <dgm:cxn modelId="{F9BC0D4A-E5C7-45E5-81F7-CD4A22D8EFF9}" type="presParOf" srcId="{0627A018-3B8A-4D5E-A58E-E77932CC3C66}" destId="{EA0F70B8-C16F-444D-AF87-510860BF7142}" srcOrd="1" destOrd="0" presId="urn:microsoft.com/office/officeart/2008/layout/RadialCluster"/>
    <dgm:cxn modelId="{97D95474-BE93-4A6D-B760-C1372ABE7E3B}" type="presParOf" srcId="{EA0F70B8-C16F-444D-AF87-510860BF7142}" destId="{F002076D-EC06-44AE-9CA9-827656FB66E3}" srcOrd="0" destOrd="0" presId="urn:microsoft.com/office/officeart/2008/layout/RadialCluster"/>
    <dgm:cxn modelId="{28CC25EC-F047-45F4-9D67-DE1A2BFCA193}" type="presParOf" srcId="{0627A018-3B8A-4D5E-A58E-E77932CC3C66}" destId="{00008D01-CF64-431D-AA22-D84A73345B6F}" srcOrd="2" destOrd="0" presId="urn:microsoft.com/office/officeart/2008/layout/RadialCluster"/>
    <dgm:cxn modelId="{6A95FDAC-3AF9-4133-BC82-503E182D3961}" type="presParOf" srcId="{0627A018-3B8A-4D5E-A58E-E77932CC3C66}" destId="{6FA8FAD3-9375-4615-8CD7-6B36FD48D533}" srcOrd="3" destOrd="0" presId="urn:microsoft.com/office/officeart/2008/layout/RadialCluster"/>
    <dgm:cxn modelId="{C725E6D8-2EF4-41B8-9D9A-2471D023AF46}" type="presParOf" srcId="{6FA8FAD3-9375-4615-8CD7-6B36FD48D533}" destId="{F9547B8F-EB81-46CC-BA99-4388FF5339C3}" srcOrd="0" destOrd="0" presId="urn:microsoft.com/office/officeart/2008/layout/RadialCluster"/>
    <dgm:cxn modelId="{48D74217-B906-4B7C-B8AE-6E7E83287FBD}" type="presParOf" srcId="{6FA8FAD3-9375-4615-8CD7-6B36FD48D533}" destId="{935B9253-2743-4FBB-8127-4CF53A030A7E}" srcOrd="1" destOrd="0" presId="urn:microsoft.com/office/officeart/2008/layout/RadialCluster"/>
    <dgm:cxn modelId="{241343AA-250D-4B8C-A63F-70DD88D7B92A}" type="presParOf" srcId="{6FA8FAD3-9375-4615-8CD7-6B36FD48D533}" destId="{44409E44-0243-4543-B5F4-E0B52D30EA85}" srcOrd="2" destOrd="0" presId="urn:microsoft.com/office/officeart/2008/layout/RadialCluster"/>
    <dgm:cxn modelId="{9228342B-15BA-4AD7-B168-7C564624DD9C}" type="presParOf" srcId="{6FA8FAD3-9375-4615-8CD7-6B36FD48D533}" destId="{017B0E18-56D0-4C08-BEA0-882B24B25E53}" srcOrd="3" destOrd="0" presId="urn:microsoft.com/office/officeart/2008/layout/RadialCluster"/>
    <dgm:cxn modelId="{0DC4AED9-067B-4F4B-83CF-E6E5E4CB1154}" type="presParOf" srcId="{6FA8FAD3-9375-4615-8CD7-6B36FD48D533}" destId="{FC434699-9E5D-42C6-8886-C52DAD99C016}" srcOrd="4" destOrd="0" presId="urn:microsoft.com/office/officeart/2008/layout/RadialCluster"/>
    <dgm:cxn modelId="{646073F3-B131-43E7-8C27-B3CB080F670D}" type="presParOf" srcId="{0627A018-3B8A-4D5E-A58E-E77932CC3C66}" destId="{8ADE0A86-164C-4488-8D29-70447B4A9760}" srcOrd="4" destOrd="0" presId="urn:microsoft.com/office/officeart/2008/layout/RadialCluster"/>
    <dgm:cxn modelId="{3C5010D2-181E-459F-A600-F5466F93042A}" type="presParOf" srcId="{0627A018-3B8A-4D5E-A58E-E77932CC3C66}" destId="{D8E830EE-C8DF-4B0E-9DD9-5786505AF18F}" srcOrd="5" destOrd="0" presId="urn:microsoft.com/office/officeart/2008/layout/RadialCluster"/>
    <dgm:cxn modelId="{96B7565B-7DB7-4CB9-B198-C678FCACE3B8}" type="presParOf" srcId="{D8E830EE-C8DF-4B0E-9DD9-5786505AF18F}" destId="{C0F5878A-6E13-4C45-886F-9720F92E014A}" srcOrd="0" destOrd="0" presId="urn:microsoft.com/office/officeart/2008/layout/RadialCluster"/>
    <dgm:cxn modelId="{E5513F1F-BA4E-476F-8612-90DDB245B9D1}" type="presParOf" srcId="{D8E830EE-C8DF-4B0E-9DD9-5786505AF18F}" destId="{B4D43B0C-F2B8-4A4A-92C3-EC10D4C60477}" srcOrd="1" destOrd="0" presId="urn:microsoft.com/office/officeart/2008/layout/RadialCluster"/>
    <dgm:cxn modelId="{9650989E-1E76-4B2A-B935-C956474245C2}" type="presParOf" srcId="{D8E830EE-C8DF-4B0E-9DD9-5786505AF18F}" destId="{0F67FC3C-0C97-4865-8909-5C9521AA14C4}" srcOrd="2" destOrd="0" presId="urn:microsoft.com/office/officeart/2008/layout/RadialCluster"/>
    <dgm:cxn modelId="{75A67180-F056-41F9-9B7C-283A4A6A0007}" type="presParOf" srcId="{D8E830EE-C8DF-4B0E-9DD9-5786505AF18F}" destId="{56B40CE4-E154-4522-A875-F2FF8564EA48}" srcOrd="3" destOrd="0" presId="urn:microsoft.com/office/officeart/2008/layout/RadialCluster"/>
    <dgm:cxn modelId="{C15A4C96-FC38-4192-AF56-9A143F96FED2}" type="presParOf" srcId="{D8E830EE-C8DF-4B0E-9DD9-5786505AF18F}" destId="{6CBD0BF2-8335-4994-AFEC-F03B72CE8532}" srcOrd="4" destOrd="0" presId="urn:microsoft.com/office/officeart/2008/layout/RadialCluster"/>
    <dgm:cxn modelId="{EB6B214C-54B8-465B-80C4-C526E24A6BE1}" type="presParOf" srcId="{0627A018-3B8A-4D5E-A58E-E77932CC3C66}" destId="{D619F944-4827-423A-B884-8A50891E49E8}" srcOrd="6" destOrd="0" presId="urn:microsoft.com/office/officeart/2008/layout/RadialCluster"/>
    <dgm:cxn modelId="{41849B37-5707-46AF-8693-9400359E6014}" type="presParOf" srcId="{0627A018-3B8A-4D5E-A58E-E77932CC3C66}" destId="{C3A0F46C-06B6-489E-BD34-D79FD6B5580C}" srcOrd="7" destOrd="0" presId="urn:microsoft.com/office/officeart/2008/layout/RadialCluster"/>
    <dgm:cxn modelId="{04E2B1A8-66E5-4B9C-9319-689C7B7E0976}" type="presParOf" srcId="{C3A0F46C-06B6-489E-BD34-D79FD6B5580C}" destId="{265DB019-D8C4-4F7C-A355-529465FEF541}" srcOrd="0" destOrd="0" presId="urn:microsoft.com/office/officeart/2008/layout/RadialCluster"/>
    <dgm:cxn modelId="{662F7989-ABF3-41C7-B7B3-EBDB17A24A81}" type="presParOf" srcId="{C3A0F46C-06B6-489E-BD34-D79FD6B5580C}" destId="{D3DB6364-4EAD-48B7-A71C-EE410F3EBBD3}" srcOrd="1" destOrd="0" presId="urn:microsoft.com/office/officeart/2008/layout/RadialCluster"/>
    <dgm:cxn modelId="{B1F62BE0-22A8-4C19-84CA-F8CEC421DC3D}" type="presParOf" srcId="{C3A0F46C-06B6-489E-BD34-D79FD6B5580C}" destId="{4AF6258D-CAC8-4F6A-A3CA-6CB50065C44B}" srcOrd="2" destOrd="0" presId="urn:microsoft.com/office/officeart/2008/layout/RadialCluster"/>
    <dgm:cxn modelId="{0E57C079-6BA1-456E-AD5D-D4D9B9B742EF}" type="presParOf" srcId="{C3A0F46C-06B6-489E-BD34-D79FD6B5580C}" destId="{0A03AB15-2845-4D40-BCBD-1CE2184A87B1}" srcOrd="3" destOrd="0" presId="urn:microsoft.com/office/officeart/2008/layout/RadialCluster"/>
    <dgm:cxn modelId="{E66FEF6C-3D80-4F44-9B9C-0DF8C7F54486}" type="presParOf" srcId="{C3A0F46C-06B6-489E-BD34-D79FD6B5580C}" destId="{20F4A246-037C-42C2-9E62-C5CADE37E3EF}" srcOrd="4" destOrd="0" presId="urn:microsoft.com/office/officeart/2008/layout/RadialCluster"/>
    <dgm:cxn modelId="{7712074A-88E3-4A20-951A-C592DC614831}" type="presParOf" srcId="{0627A018-3B8A-4D5E-A58E-E77932CC3C66}" destId="{D7E96D43-8AE8-43F9-932D-D8B1F1FDE566}" srcOrd="8" destOrd="0" presId="urn:microsoft.com/office/officeart/2008/layout/RadialCluster"/>
    <dgm:cxn modelId="{0DA58B5A-993E-46AA-A8A7-785453D500E7}" type="presParOf" srcId="{0627A018-3B8A-4D5E-A58E-E77932CC3C66}" destId="{05B13324-DEF3-46FE-96FE-27FB589B85EE}" srcOrd="9" destOrd="0" presId="urn:microsoft.com/office/officeart/2008/layout/RadialCluster"/>
    <dgm:cxn modelId="{FAA3A37C-966A-4B96-8855-9AC2DA2084EF}" type="presParOf" srcId="{05B13324-DEF3-46FE-96FE-27FB589B85EE}" destId="{8ABB515E-B787-4AAF-B0F0-DAF00B1F0835}" srcOrd="0" destOrd="0" presId="urn:microsoft.com/office/officeart/2008/layout/RadialCluster"/>
    <dgm:cxn modelId="{85F9045B-45DB-41B7-A898-B94844C9F1C3}" type="presParOf" srcId="{05B13324-DEF3-46FE-96FE-27FB589B85EE}" destId="{E8A56EE5-A4ED-4283-AC22-3768DE116045}" srcOrd="1" destOrd="0" presId="urn:microsoft.com/office/officeart/2008/layout/RadialCluster"/>
    <dgm:cxn modelId="{3065CD05-FF93-4745-8B19-F2A56C7546BA}" type="presParOf" srcId="{05B13324-DEF3-46FE-96FE-27FB589B85EE}" destId="{1EBCE033-940C-43E9-825F-44B05AC1DF64}" srcOrd="2" destOrd="0" presId="urn:microsoft.com/office/officeart/2008/layout/RadialCluster"/>
    <dgm:cxn modelId="{AD0BAEC7-0F27-45CA-89BE-A4D1B7026957}" type="presParOf" srcId="{05B13324-DEF3-46FE-96FE-27FB589B85EE}" destId="{026628FE-69FF-453A-A3C2-460A73FB6614}" srcOrd="3" destOrd="0" presId="urn:microsoft.com/office/officeart/2008/layout/RadialCluster"/>
    <dgm:cxn modelId="{FFBB9291-B573-42B7-8502-749696412DDD}" type="presParOf" srcId="{05B13324-DEF3-46FE-96FE-27FB589B85EE}" destId="{32AD868F-695A-4D93-B9F4-7C32A50BAA1C}" srcOrd="4" destOrd="0" presId="urn:microsoft.com/office/officeart/2008/layout/RadialCluster"/>
    <dgm:cxn modelId="{65CFD072-A032-4E00-BEA3-B7976BCD2311}" type="presParOf" srcId="{0627A018-3B8A-4D5E-A58E-E77932CC3C66}" destId="{4EE75465-AA95-4466-8D68-54EA7198C663}"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7F6E60-C554-4B66-91FA-FE3C4A552066}"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B2187D56-A672-4361-9DDB-1940311BBBC9}">
      <dgm:prSet/>
      <dgm:spPr/>
      <dgm:t>
        <a:bodyPr/>
        <a:lstStyle/>
        <a:p>
          <a:pPr rtl="0"/>
          <a:r>
            <a:rPr lang="en-US" dirty="0" smtClean="0"/>
            <a:t>In Acts 2:42-47 these five facets of health are mentioned: They fellowshipped, edified each other, worshipped, ministered, and evangelized. As a result, verse 47 (NIV) says, “And the Lord added to their number daily those who were being saved.” </a:t>
          </a:r>
          <a:endParaRPr lang="en-US" dirty="0"/>
        </a:p>
      </dgm:t>
    </dgm:pt>
    <dgm:pt modelId="{F25A294B-659A-4938-AF45-B6112AE95AB7}" type="parTrans" cxnId="{4412B357-C9D5-4CEF-87C4-8A88B8D07391}">
      <dgm:prSet/>
      <dgm:spPr/>
      <dgm:t>
        <a:bodyPr/>
        <a:lstStyle/>
        <a:p>
          <a:endParaRPr lang="en-US"/>
        </a:p>
      </dgm:t>
    </dgm:pt>
    <dgm:pt modelId="{EA72CE07-3C46-4723-86E8-F46D806C7B31}" type="sibTrans" cxnId="{4412B357-C9D5-4CEF-87C4-8A88B8D07391}">
      <dgm:prSet/>
      <dgm:spPr/>
      <dgm:t>
        <a:bodyPr/>
        <a:lstStyle/>
        <a:p>
          <a:endParaRPr lang="en-US"/>
        </a:p>
      </dgm:t>
    </dgm:pt>
    <dgm:pt modelId="{AFD68961-3F36-451B-9C3B-02F22CFC0B5C}">
      <dgm:prSet/>
      <dgm:spPr/>
      <dgm:t>
        <a:bodyPr/>
        <a:lstStyle/>
        <a:p>
          <a:pPr rtl="0"/>
          <a:r>
            <a:rPr lang="en-US" dirty="0" smtClean="0"/>
            <a:t>The Five Dimensions of a Healthy Church:</a:t>
          </a:r>
          <a:endParaRPr lang="en-US" dirty="0"/>
        </a:p>
      </dgm:t>
    </dgm:pt>
    <dgm:pt modelId="{70201509-295F-4D02-A353-ABA45C576FFB}" type="parTrans" cxnId="{B0171541-1770-4C99-9050-FB4898A76373}">
      <dgm:prSet/>
      <dgm:spPr/>
      <dgm:t>
        <a:bodyPr/>
        <a:lstStyle/>
        <a:p>
          <a:endParaRPr lang="en-US"/>
        </a:p>
      </dgm:t>
    </dgm:pt>
    <dgm:pt modelId="{C0766122-D6EF-4BBF-A068-164FC738ECFF}" type="sibTrans" cxnId="{B0171541-1770-4C99-9050-FB4898A76373}">
      <dgm:prSet/>
      <dgm:spPr/>
      <dgm:t>
        <a:bodyPr/>
        <a:lstStyle/>
        <a:p>
          <a:endParaRPr lang="en-US"/>
        </a:p>
      </dgm:t>
    </dgm:pt>
    <dgm:pt modelId="{BCB04F47-5627-40DB-BCB9-608FEBE32F68}">
      <dgm:prSet/>
      <dgm:spPr/>
      <dgm:t>
        <a:bodyPr/>
        <a:lstStyle/>
        <a:p>
          <a:pPr rtl="0"/>
          <a:r>
            <a:rPr lang="en-US" dirty="0" smtClean="0"/>
            <a:t>Churches grow warmer through fellowship.</a:t>
          </a:r>
          <a:endParaRPr lang="en-US" dirty="0"/>
        </a:p>
      </dgm:t>
    </dgm:pt>
    <dgm:pt modelId="{78A1DE6F-142D-447F-93BD-5D399425DDE6}" type="parTrans" cxnId="{BB162A9B-2AF8-476A-87E9-F5AF9BB1CE37}">
      <dgm:prSet/>
      <dgm:spPr/>
      <dgm:t>
        <a:bodyPr/>
        <a:lstStyle/>
        <a:p>
          <a:endParaRPr lang="en-US"/>
        </a:p>
      </dgm:t>
    </dgm:pt>
    <dgm:pt modelId="{351DD5C9-FA68-4E02-86DE-CFCACC48E9AB}" type="sibTrans" cxnId="{BB162A9B-2AF8-476A-87E9-F5AF9BB1CE37}">
      <dgm:prSet/>
      <dgm:spPr/>
      <dgm:t>
        <a:bodyPr/>
        <a:lstStyle/>
        <a:p>
          <a:endParaRPr lang="en-US"/>
        </a:p>
      </dgm:t>
    </dgm:pt>
    <dgm:pt modelId="{B7B18568-ECFF-44B7-A233-B34B1AFED013}">
      <dgm:prSet/>
      <dgm:spPr/>
      <dgm:t>
        <a:bodyPr/>
        <a:lstStyle/>
        <a:p>
          <a:pPr rtl="0"/>
          <a:r>
            <a:rPr lang="en-US" dirty="0" smtClean="0"/>
            <a:t>Churches grow deeper through discipleship.</a:t>
          </a:r>
          <a:endParaRPr lang="en-US" dirty="0"/>
        </a:p>
      </dgm:t>
    </dgm:pt>
    <dgm:pt modelId="{FF2E8425-1BAC-4B27-861D-0CD2C112BFCB}" type="parTrans" cxnId="{4E331B02-F52A-4959-9356-041F3F44161A}">
      <dgm:prSet/>
      <dgm:spPr/>
      <dgm:t>
        <a:bodyPr/>
        <a:lstStyle/>
        <a:p>
          <a:endParaRPr lang="en-US"/>
        </a:p>
      </dgm:t>
    </dgm:pt>
    <dgm:pt modelId="{B81AA4D7-C957-4527-883B-2524B008CD92}" type="sibTrans" cxnId="{4E331B02-F52A-4959-9356-041F3F44161A}">
      <dgm:prSet/>
      <dgm:spPr/>
      <dgm:t>
        <a:bodyPr/>
        <a:lstStyle/>
        <a:p>
          <a:endParaRPr lang="en-US"/>
        </a:p>
      </dgm:t>
    </dgm:pt>
    <dgm:pt modelId="{22B4FE64-DC49-4371-8154-6B02A86ACA07}">
      <dgm:prSet/>
      <dgm:spPr/>
      <dgm:t>
        <a:bodyPr/>
        <a:lstStyle/>
        <a:p>
          <a:pPr rtl="0"/>
          <a:r>
            <a:rPr lang="en-US" dirty="0" smtClean="0"/>
            <a:t>Churches grow stronger through worship.</a:t>
          </a:r>
          <a:endParaRPr lang="en-US" dirty="0"/>
        </a:p>
      </dgm:t>
    </dgm:pt>
    <dgm:pt modelId="{C28F6DE6-7D45-40D3-BDAD-82FE9C014A53}" type="parTrans" cxnId="{95D2888C-3DD9-4DFC-86F8-3EF36A64DD04}">
      <dgm:prSet/>
      <dgm:spPr/>
      <dgm:t>
        <a:bodyPr/>
        <a:lstStyle/>
        <a:p>
          <a:endParaRPr lang="en-US"/>
        </a:p>
      </dgm:t>
    </dgm:pt>
    <dgm:pt modelId="{09FB3992-B5C1-4F22-8D02-B93CD1CDD743}" type="sibTrans" cxnId="{95D2888C-3DD9-4DFC-86F8-3EF36A64DD04}">
      <dgm:prSet/>
      <dgm:spPr/>
      <dgm:t>
        <a:bodyPr/>
        <a:lstStyle/>
        <a:p>
          <a:endParaRPr lang="en-US"/>
        </a:p>
      </dgm:t>
    </dgm:pt>
    <dgm:pt modelId="{5BF1A1D1-19B4-49BC-8730-2B9F1C5B06FF}">
      <dgm:prSet/>
      <dgm:spPr/>
      <dgm:t>
        <a:bodyPr/>
        <a:lstStyle/>
        <a:p>
          <a:pPr rtl="0"/>
          <a:r>
            <a:rPr lang="en-US" dirty="0" smtClean="0"/>
            <a:t>Churches grow broader through ministry.</a:t>
          </a:r>
          <a:endParaRPr lang="en-US" dirty="0"/>
        </a:p>
      </dgm:t>
    </dgm:pt>
    <dgm:pt modelId="{6007F214-E556-4BD3-9EF7-FF8111ED659B}" type="parTrans" cxnId="{6BE532D2-9C19-4EE2-A1A8-0625ADB79EF7}">
      <dgm:prSet/>
      <dgm:spPr/>
      <dgm:t>
        <a:bodyPr/>
        <a:lstStyle/>
        <a:p>
          <a:endParaRPr lang="en-US"/>
        </a:p>
      </dgm:t>
    </dgm:pt>
    <dgm:pt modelId="{DE7156AE-F6AE-4ED6-A176-A4612B99406D}" type="sibTrans" cxnId="{6BE532D2-9C19-4EE2-A1A8-0625ADB79EF7}">
      <dgm:prSet/>
      <dgm:spPr/>
      <dgm:t>
        <a:bodyPr/>
        <a:lstStyle/>
        <a:p>
          <a:endParaRPr lang="en-US"/>
        </a:p>
      </dgm:t>
    </dgm:pt>
    <dgm:pt modelId="{75008415-C234-43E9-AECD-7192CD925FDD}">
      <dgm:prSet/>
      <dgm:spPr/>
      <dgm:t>
        <a:bodyPr/>
        <a:lstStyle/>
        <a:p>
          <a:pPr rtl="0"/>
          <a:r>
            <a:rPr lang="en-US" dirty="0" smtClean="0"/>
            <a:t>Churches grow larger through evangelism.</a:t>
          </a:r>
          <a:endParaRPr lang="en-US" dirty="0"/>
        </a:p>
      </dgm:t>
    </dgm:pt>
    <dgm:pt modelId="{CCEF0884-448E-4E91-B360-3D6CF7E2C122}" type="parTrans" cxnId="{F84300D1-B7A8-4189-BA42-A14A211CBB9C}">
      <dgm:prSet/>
      <dgm:spPr/>
      <dgm:t>
        <a:bodyPr/>
        <a:lstStyle/>
        <a:p>
          <a:endParaRPr lang="en-US"/>
        </a:p>
      </dgm:t>
    </dgm:pt>
    <dgm:pt modelId="{4B88F8FF-E387-4184-855C-31DB276B2486}" type="sibTrans" cxnId="{F84300D1-B7A8-4189-BA42-A14A211CBB9C}">
      <dgm:prSet/>
      <dgm:spPr/>
      <dgm:t>
        <a:bodyPr/>
        <a:lstStyle/>
        <a:p>
          <a:endParaRPr lang="en-US"/>
        </a:p>
      </dgm:t>
    </dgm:pt>
    <dgm:pt modelId="{0BBA128C-D2FB-4699-BAC4-3CEEB967464F}">
      <dgm:prSet/>
      <dgm:spPr/>
      <dgm:t>
        <a:bodyPr/>
        <a:lstStyle/>
        <a:p>
          <a:pPr rtl="0"/>
          <a:r>
            <a:rPr lang="en-US" dirty="0" smtClean="0"/>
            <a:t>Church growth is the natural result of church health. But church health can only occur when our message is biblical and our mission is balanced. Each of the five New Testament purposes of the church must be in equilibrium with the others for health to occur.   </a:t>
          </a:r>
          <a:r>
            <a:rPr lang="en-US" i="1" dirty="0" smtClean="0"/>
            <a:t>Rick Warren</a:t>
          </a:r>
          <a:endParaRPr lang="en-US" i="1" dirty="0"/>
        </a:p>
      </dgm:t>
    </dgm:pt>
    <dgm:pt modelId="{03182356-6B7C-4356-8C97-DC4CCA5C3BD9}" type="parTrans" cxnId="{1B964359-0FA2-4B52-AA25-287BDC96CADB}">
      <dgm:prSet/>
      <dgm:spPr/>
      <dgm:t>
        <a:bodyPr/>
        <a:lstStyle/>
        <a:p>
          <a:endParaRPr lang="en-US"/>
        </a:p>
      </dgm:t>
    </dgm:pt>
    <dgm:pt modelId="{DC2FB213-CAB6-440E-8FD6-C48E8F3921D8}" type="sibTrans" cxnId="{1B964359-0FA2-4B52-AA25-287BDC96CADB}">
      <dgm:prSet/>
      <dgm:spPr/>
      <dgm:t>
        <a:bodyPr/>
        <a:lstStyle/>
        <a:p>
          <a:endParaRPr lang="en-US"/>
        </a:p>
      </dgm:t>
    </dgm:pt>
    <dgm:pt modelId="{3A1B907A-D2FC-4B1C-9FD5-1D9098F02B05}">
      <dgm:prSet/>
      <dgm:spPr/>
      <dgm:t>
        <a:bodyPr/>
        <a:lstStyle/>
        <a:p>
          <a:pPr rtl="0"/>
          <a:r>
            <a:rPr lang="en-US" dirty="0" smtClean="0"/>
            <a:t>A Healthy United Church of Mapleton</a:t>
          </a:r>
          <a:endParaRPr lang="en-US" dirty="0"/>
        </a:p>
      </dgm:t>
    </dgm:pt>
    <dgm:pt modelId="{DC587552-6556-4541-BFC9-FCB6FAE2B973}" type="parTrans" cxnId="{7E0DC1F5-A408-4C50-AE83-D78677132C01}">
      <dgm:prSet/>
      <dgm:spPr/>
      <dgm:t>
        <a:bodyPr/>
        <a:lstStyle/>
        <a:p>
          <a:endParaRPr lang="en-US"/>
        </a:p>
      </dgm:t>
    </dgm:pt>
    <dgm:pt modelId="{12E9E513-2039-4D73-A39A-F5216706A452}" type="sibTrans" cxnId="{7E0DC1F5-A408-4C50-AE83-D78677132C01}">
      <dgm:prSet/>
      <dgm:spPr/>
      <dgm:t>
        <a:bodyPr/>
        <a:lstStyle/>
        <a:p>
          <a:endParaRPr lang="en-US"/>
        </a:p>
      </dgm:t>
    </dgm:pt>
    <dgm:pt modelId="{DE041D02-249B-4664-B047-C31744942CA5}" type="pres">
      <dgm:prSet presAssocID="{467F6E60-C554-4B66-91FA-FE3C4A552066}" presName="CompostProcess" presStyleCnt="0">
        <dgm:presLayoutVars>
          <dgm:dir/>
          <dgm:resizeHandles val="exact"/>
        </dgm:presLayoutVars>
      </dgm:prSet>
      <dgm:spPr/>
      <dgm:t>
        <a:bodyPr/>
        <a:lstStyle/>
        <a:p>
          <a:endParaRPr lang="en-US"/>
        </a:p>
      </dgm:t>
    </dgm:pt>
    <dgm:pt modelId="{655E78E0-5DC3-47FA-9366-8CF0E1DD3404}" type="pres">
      <dgm:prSet presAssocID="{467F6E60-C554-4B66-91FA-FE3C4A552066}" presName="arrow" presStyleLbl="bgShp" presStyleIdx="0" presStyleCnt="1"/>
      <dgm:spPr/>
    </dgm:pt>
    <dgm:pt modelId="{8A8DC5E8-7D2C-4DC6-AA59-747E1F0A3068}" type="pres">
      <dgm:prSet presAssocID="{467F6E60-C554-4B66-91FA-FE3C4A552066}" presName="linearProcess" presStyleCnt="0"/>
      <dgm:spPr/>
    </dgm:pt>
    <dgm:pt modelId="{AC9350C5-1443-4D38-B99B-1F3871047ECD}" type="pres">
      <dgm:prSet presAssocID="{B2187D56-A672-4361-9DDB-1940311BBBC9}" presName="textNode" presStyleLbl="node1" presStyleIdx="0" presStyleCnt="4">
        <dgm:presLayoutVars>
          <dgm:bulletEnabled val="1"/>
        </dgm:presLayoutVars>
      </dgm:prSet>
      <dgm:spPr/>
      <dgm:t>
        <a:bodyPr/>
        <a:lstStyle/>
        <a:p>
          <a:endParaRPr lang="en-US"/>
        </a:p>
      </dgm:t>
    </dgm:pt>
    <dgm:pt modelId="{1E7A66BC-7270-43CD-8D1A-4625F1580442}" type="pres">
      <dgm:prSet presAssocID="{EA72CE07-3C46-4723-86E8-F46D806C7B31}" presName="sibTrans" presStyleCnt="0"/>
      <dgm:spPr/>
    </dgm:pt>
    <dgm:pt modelId="{13726EEF-E8BC-4A66-BE17-7A948F05D97B}" type="pres">
      <dgm:prSet presAssocID="{AFD68961-3F36-451B-9C3B-02F22CFC0B5C}" presName="textNode" presStyleLbl="node1" presStyleIdx="1" presStyleCnt="4">
        <dgm:presLayoutVars>
          <dgm:bulletEnabled val="1"/>
        </dgm:presLayoutVars>
      </dgm:prSet>
      <dgm:spPr/>
      <dgm:t>
        <a:bodyPr/>
        <a:lstStyle/>
        <a:p>
          <a:endParaRPr lang="en-US"/>
        </a:p>
      </dgm:t>
    </dgm:pt>
    <dgm:pt modelId="{CB3D5A09-C80A-4997-ADD6-514E1BACAEF8}" type="pres">
      <dgm:prSet presAssocID="{C0766122-D6EF-4BBF-A068-164FC738ECFF}" presName="sibTrans" presStyleCnt="0"/>
      <dgm:spPr/>
    </dgm:pt>
    <dgm:pt modelId="{E9423C00-46AF-49DF-85D0-7DB4B27C7030}" type="pres">
      <dgm:prSet presAssocID="{0BBA128C-D2FB-4699-BAC4-3CEEB967464F}" presName="textNode" presStyleLbl="node1" presStyleIdx="2" presStyleCnt="4">
        <dgm:presLayoutVars>
          <dgm:bulletEnabled val="1"/>
        </dgm:presLayoutVars>
      </dgm:prSet>
      <dgm:spPr/>
      <dgm:t>
        <a:bodyPr/>
        <a:lstStyle/>
        <a:p>
          <a:endParaRPr lang="en-US"/>
        </a:p>
      </dgm:t>
    </dgm:pt>
    <dgm:pt modelId="{FE513D13-AC7A-4E91-9A6E-C06D6AEB9B0C}" type="pres">
      <dgm:prSet presAssocID="{DC2FB213-CAB6-440E-8FD6-C48E8F3921D8}" presName="sibTrans" presStyleCnt="0"/>
      <dgm:spPr/>
    </dgm:pt>
    <dgm:pt modelId="{E5C64479-3D58-45F1-B1A2-0B1D591F8F95}" type="pres">
      <dgm:prSet presAssocID="{3A1B907A-D2FC-4B1C-9FD5-1D9098F02B05}" presName="textNode" presStyleLbl="node1" presStyleIdx="3" presStyleCnt="4">
        <dgm:presLayoutVars>
          <dgm:bulletEnabled val="1"/>
        </dgm:presLayoutVars>
      </dgm:prSet>
      <dgm:spPr/>
      <dgm:t>
        <a:bodyPr/>
        <a:lstStyle/>
        <a:p>
          <a:endParaRPr lang="en-US"/>
        </a:p>
      </dgm:t>
    </dgm:pt>
  </dgm:ptLst>
  <dgm:cxnLst>
    <dgm:cxn modelId="{95D2888C-3DD9-4DFC-86F8-3EF36A64DD04}" srcId="{AFD68961-3F36-451B-9C3B-02F22CFC0B5C}" destId="{22B4FE64-DC49-4371-8154-6B02A86ACA07}" srcOrd="2" destOrd="0" parTransId="{C28F6DE6-7D45-40D3-BDAD-82FE9C014A53}" sibTransId="{09FB3992-B5C1-4F22-8D02-B93CD1CDD743}"/>
    <dgm:cxn modelId="{4284B66E-0C2D-4A07-B3EE-851657D0FF5A}" type="presOf" srcId="{BCB04F47-5627-40DB-BCB9-608FEBE32F68}" destId="{13726EEF-E8BC-4A66-BE17-7A948F05D97B}" srcOrd="0" destOrd="1" presId="urn:microsoft.com/office/officeart/2005/8/layout/hProcess9"/>
    <dgm:cxn modelId="{F84300D1-B7A8-4189-BA42-A14A211CBB9C}" srcId="{AFD68961-3F36-451B-9C3B-02F22CFC0B5C}" destId="{75008415-C234-43E9-AECD-7192CD925FDD}" srcOrd="4" destOrd="0" parTransId="{CCEF0884-448E-4E91-B360-3D6CF7E2C122}" sibTransId="{4B88F8FF-E387-4184-855C-31DB276B2486}"/>
    <dgm:cxn modelId="{9B8287E9-97B7-499F-838D-8E5AACEF093A}" type="presOf" srcId="{B2187D56-A672-4361-9DDB-1940311BBBC9}" destId="{AC9350C5-1443-4D38-B99B-1F3871047ECD}" srcOrd="0" destOrd="0" presId="urn:microsoft.com/office/officeart/2005/8/layout/hProcess9"/>
    <dgm:cxn modelId="{1B964359-0FA2-4B52-AA25-287BDC96CADB}" srcId="{467F6E60-C554-4B66-91FA-FE3C4A552066}" destId="{0BBA128C-D2FB-4699-BAC4-3CEEB967464F}" srcOrd="2" destOrd="0" parTransId="{03182356-6B7C-4356-8C97-DC4CCA5C3BD9}" sibTransId="{DC2FB213-CAB6-440E-8FD6-C48E8F3921D8}"/>
    <dgm:cxn modelId="{DA49BF58-9A50-41F2-B557-5808141124D4}" type="presOf" srcId="{0BBA128C-D2FB-4699-BAC4-3CEEB967464F}" destId="{E9423C00-46AF-49DF-85D0-7DB4B27C7030}" srcOrd="0" destOrd="0" presId="urn:microsoft.com/office/officeart/2005/8/layout/hProcess9"/>
    <dgm:cxn modelId="{DF3CBAEC-FE00-4489-AB32-B9F298A231AD}" type="presOf" srcId="{467F6E60-C554-4B66-91FA-FE3C4A552066}" destId="{DE041D02-249B-4664-B047-C31744942CA5}" srcOrd="0" destOrd="0" presId="urn:microsoft.com/office/officeart/2005/8/layout/hProcess9"/>
    <dgm:cxn modelId="{BB162A9B-2AF8-476A-87E9-F5AF9BB1CE37}" srcId="{AFD68961-3F36-451B-9C3B-02F22CFC0B5C}" destId="{BCB04F47-5627-40DB-BCB9-608FEBE32F68}" srcOrd="0" destOrd="0" parTransId="{78A1DE6F-142D-447F-93BD-5D399425DDE6}" sibTransId="{351DD5C9-FA68-4E02-86DE-CFCACC48E9AB}"/>
    <dgm:cxn modelId="{A450C1BD-85D7-4099-9977-73B894194458}" type="presOf" srcId="{5BF1A1D1-19B4-49BC-8730-2B9F1C5B06FF}" destId="{13726EEF-E8BC-4A66-BE17-7A948F05D97B}" srcOrd="0" destOrd="4" presId="urn:microsoft.com/office/officeart/2005/8/layout/hProcess9"/>
    <dgm:cxn modelId="{CA777B62-5CF9-402A-A20C-2EB21AF4200E}" type="presOf" srcId="{AFD68961-3F36-451B-9C3B-02F22CFC0B5C}" destId="{13726EEF-E8BC-4A66-BE17-7A948F05D97B}" srcOrd="0" destOrd="0" presId="urn:microsoft.com/office/officeart/2005/8/layout/hProcess9"/>
    <dgm:cxn modelId="{B11F093C-93DC-4FA1-B492-1AB011C13345}" type="presOf" srcId="{75008415-C234-43E9-AECD-7192CD925FDD}" destId="{13726EEF-E8BC-4A66-BE17-7A948F05D97B}" srcOrd="0" destOrd="5" presId="urn:microsoft.com/office/officeart/2005/8/layout/hProcess9"/>
    <dgm:cxn modelId="{4412B357-C9D5-4CEF-87C4-8A88B8D07391}" srcId="{467F6E60-C554-4B66-91FA-FE3C4A552066}" destId="{B2187D56-A672-4361-9DDB-1940311BBBC9}" srcOrd="0" destOrd="0" parTransId="{F25A294B-659A-4938-AF45-B6112AE95AB7}" sibTransId="{EA72CE07-3C46-4723-86E8-F46D806C7B31}"/>
    <dgm:cxn modelId="{4E331B02-F52A-4959-9356-041F3F44161A}" srcId="{AFD68961-3F36-451B-9C3B-02F22CFC0B5C}" destId="{B7B18568-ECFF-44B7-A233-B34B1AFED013}" srcOrd="1" destOrd="0" parTransId="{FF2E8425-1BAC-4B27-861D-0CD2C112BFCB}" sibTransId="{B81AA4D7-C957-4527-883B-2524B008CD92}"/>
    <dgm:cxn modelId="{C516694B-8B4C-4520-BCA8-FE878B3CCFF4}" type="presOf" srcId="{B7B18568-ECFF-44B7-A233-B34B1AFED013}" destId="{13726EEF-E8BC-4A66-BE17-7A948F05D97B}" srcOrd="0" destOrd="2" presId="urn:microsoft.com/office/officeart/2005/8/layout/hProcess9"/>
    <dgm:cxn modelId="{FD7AE569-7D2A-45C8-946D-645DE5AAD018}" type="presOf" srcId="{3A1B907A-D2FC-4B1C-9FD5-1D9098F02B05}" destId="{E5C64479-3D58-45F1-B1A2-0B1D591F8F95}" srcOrd="0" destOrd="0" presId="urn:microsoft.com/office/officeart/2005/8/layout/hProcess9"/>
    <dgm:cxn modelId="{7E0DC1F5-A408-4C50-AE83-D78677132C01}" srcId="{467F6E60-C554-4B66-91FA-FE3C4A552066}" destId="{3A1B907A-D2FC-4B1C-9FD5-1D9098F02B05}" srcOrd="3" destOrd="0" parTransId="{DC587552-6556-4541-BFC9-FCB6FAE2B973}" sibTransId="{12E9E513-2039-4D73-A39A-F5216706A452}"/>
    <dgm:cxn modelId="{6BE532D2-9C19-4EE2-A1A8-0625ADB79EF7}" srcId="{AFD68961-3F36-451B-9C3B-02F22CFC0B5C}" destId="{5BF1A1D1-19B4-49BC-8730-2B9F1C5B06FF}" srcOrd="3" destOrd="0" parTransId="{6007F214-E556-4BD3-9EF7-FF8111ED659B}" sibTransId="{DE7156AE-F6AE-4ED6-A176-A4612B99406D}"/>
    <dgm:cxn modelId="{CBC4C0D4-15A2-43EE-AB46-693E71D496C0}" type="presOf" srcId="{22B4FE64-DC49-4371-8154-6B02A86ACA07}" destId="{13726EEF-E8BC-4A66-BE17-7A948F05D97B}" srcOrd="0" destOrd="3" presId="urn:microsoft.com/office/officeart/2005/8/layout/hProcess9"/>
    <dgm:cxn modelId="{B0171541-1770-4C99-9050-FB4898A76373}" srcId="{467F6E60-C554-4B66-91FA-FE3C4A552066}" destId="{AFD68961-3F36-451B-9C3B-02F22CFC0B5C}" srcOrd="1" destOrd="0" parTransId="{70201509-295F-4D02-A353-ABA45C576FFB}" sibTransId="{C0766122-D6EF-4BBF-A068-164FC738ECFF}"/>
    <dgm:cxn modelId="{44BFCC73-BAB1-4D23-ABB2-6375B922315F}" type="presParOf" srcId="{DE041D02-249B-4664-B047-C31744942CA5}" destId="{655E78E0-5DC3-47FA-9366-8CF0E1DD3404}" srcOrd="0" destOrd="0" presId="urn:microsoft.com/office/officeart/2005/8/layout/hProcess9"/>
    <dgm:cxn modelId="{23512464-A0D6-496D-8C82-137C3D201210}" type="presParOf" srcId="{DE041D02-249B-4664-B047-C31744942CA5}" destId="{8A8DC5E8-7D2C-4DC6-AA59-747E1F0A3068}" srcOrd="1" destOrd="0" presId="urn:microsoft.com/office/officeart/2005/8/layout/hProcess9"/>
    <dgm:cxn modelId="{ED8F76C3-7EC0-4311-B480-22E77BE6DC0C}" type="presParOf" srcId="{8A8DC5E8-7D2C-4DC6-AA59-747E1F0A3068}" destId="{AC9350C5-1443-4D38-B99B-1F3871047ECD}" srcOrd="0" destOrd="0" presId="urn:microsoft.com/office/officeart/2005/8/layout/hProcess9"/>
    <dgm:cxn modelId="{209F6526-95D6-46EA-AE7F-E1EBFA93E092}" type="presParOf" srcId="{8A8DC5E8-7D2C-4DC6-AA59-747E1F0A3068}" destId="{1E7A66BC-7270-43CD-8D1A-4625F1580442}" srcOrd="1" destOrd="0" presId="urn:microsoft.com/office/officeart/2005/8/layout/hProcess9"/>
    <dgm:cxn modelId="{7710C180-E4A4-4E60-853A-283F6711243D}" type="presParOf" srcId="{8A8DC5E8-7D2C-4DC6-AA59-747E1F0A3068}" destId="{13726EEF-E8BC-4A66-BE17-7A948F05D97B}" srcOrd="2" destOrd="0" presId="urn:microsoft.com/office/officeart/2005/8/layout/hProcess9"/>
    <dgm:cxn modelId="{81767993-8D75-4794-B292-A135C69A4202}" type="presParOf" srcId="{8A8DC5E8-7D2C-4DC6-AA59-747E1F0A3068}" destId="{CB3D5A09-C80A-4997-ADD6-514E1BACAEF8}" srcOrd="3" destOrd="0" presId="urn:microsoft.com/office/officeart/2005/8/layout/hProcess9"/>
    <dgm:cxn modelId="{A766C15E-37B7-471C-9262-6C0012941E34}" type="presParOf" srcId="{8A8DC5E8-7D2C-4DC6-AA59-747E1F0A3068}" destId="{E9423C00-46AF-49DF-85D0-7DB4B27C7030}" srcOrd="4" destOrd="0" presId="urn:microsoft.com/office/officeart/2005/8/layout/hProcess9"/>
    <dgm:cxn modelId="{F124D373-9696-4A9F-BDE9-F6F0E0133A25}" type="presParOf" srcId="{8A8DC5E8-7D2C-4DC6-AA59-747E1F0A3068}" destId="{FE513D13-AC7A-4E91-9A6E-C06D6AEB9B0C}" srcOrd="5" destOrd="0" presId="urn:microsoft.com/office/officeart/2005/8/layout/hProcess9"/>
    <dgm:cxn modelId="{EB82EA5B-9CF9-474E-A8AE-536DF30AFCB4}" type="presParOf" srcId="{8A8DC5E8-7D2C-4DC6-AA59-747E1F0A3068}" destId="{E5C64479-3D58-45F1-B1A2-0B1D591F8F95}"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FDB1E-FDDA-4C63-BB70-65AEDD1DF931}">
      <dsp:nvSpPr>
        <dsp:cNvPr id="0" name=""/>
        <dsp:cNvSpPr/>
      </dsp:nvSpPr>
      <dsp:spPr>
        <a:xfrm>
          <a:off x="0" y="314931"/>
          <a:ext cx="8229600" cy="3896100"/>
        </a:xfrm>
        <a:prstGeom prst="roundRect">
          <a:avLst/>
        </a:prstGeom>
        <a:solidFill>
          <a:schemeClr val="accent1">
            <a:hueOff val="0"/>
            <a:satOff val="0"/>
            <a:lum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rtl="0">
            <a:lnSpc>
              <a:spcPct val="90000"/>
            </a:lnSpc>
            <a:spcBef>
              <a:spcPct val="0"/>
            </a:spcBef>
            <a:spcAft>
              <a:spcPct val="35000"/>
            </a:spcAft>
          </a:pPr>
          <a:r>
            <a:rPr lang="en-US" sz="4500" b="1" kern="1200" dirty="0" smtClean="0"/>
            <a:t>The United Church of Mapleton is a Christian fellowship of mission, worship, and faith formation dedicated to the Maple River community.</a:t>
          </a:r>
          <a:endParaRPr lang="en-US" sz="4500" kern="1200" dirty="0"/>
        </a:p>
      </dsp:txBody>
      <dsp:txXfrm>
        <a:off x="190192" y="505123"/>
        <a:ext cx="7849216" cy="35157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7D2EE-5161-4704-9FDF-6C8ED589996F}">
      <dsp:nvSpPr>
        <dsp:cNvPr id="0" name=""/>
        <dsp:cNvSpPr/>
      </dsp:nvSpPr>
      <dsp:spPr>
        <a:xfrm>
          <a:off x="166671" y="2418769"/>
          <a:ext cx="245758" cy="1916914"/>
        </a:xfrm>
        <a:custGeom>
          <a:avLst/>
          <a:gdLst/>
          <a:ahLst/>
          <a:cxnLst/>
          <a:rect l="0" t="0" r="0" b="0"/>
          <a:pathLst>
            <a:path>
              <a:moveTo>
                <a:pt x="0" y="0"/>
              </a:moveTo>
              <a:lnTo>
                <a:pt x="0" y="1916914"/>
              </a:lnTo>
              <a:lnTo>
                <a:pt x="245758" y="1916914"/>
              </a:lnTo>
            </a:path>
          </a:pathLst>
        </a:custGeom>
        <a:noFill/>
        <a:ln w="25400" cap="flat" cmpd="sng" algn="ctr">
          <a:solidFill>
            <a:schemeClr val="accent1">
              <a:shade val="8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B5A1938A-85B8-4894-A120-87B5DE71A1FE}">
      <dsp:nvSpPr>
        <dsp:cNvPr id="0" name=""/>
        <dsp:cNvSpPr/>
      </dsp:nvSpPr>
      <dsp:spPr>
        <a:xfrm>
          <a:off x="166671" y="2418769"/>
          <a:ext cx="245758" cy="753658"/>
        </a:xfrm>
        <a:custGeom>
          <a:avLst/>
          <a:gdLst/>
          <a:ahLst/>
          <a:cxnLst/>
          <a:rect l="0" t="0" r="0" b="0"/>
          <a:pathLst>
            <a:path>
              <a:moveTo>
                <a:pt x="0" y="0"/>
              </a:moveTo>
              <a:lnTo>
                <a:pt x="0" y="753658"/>
              </a:lnTo>
              <a:lnTo>
                <a:pt x="245758" y="753658"/>
              </a:lnTo>
            </a:path>
          </a:pathLst>
        </a:custGeom>
        <a:noFill/>
        <a:ln w="25400" cap="flat" cmpd="sng" algn="ctr">
          <a:solidFill>
            <a:schemeClr val="accent1">
              <a:shade val="8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9BCA490D-6907-496D-B499-C63738AA1C78}">
      <dsp:nvSpPr>
        <dsp:cNvPr id="0" name=""/>
        <dsp:cNvSpPr/>
      </dsp:nvSpPr>
      <dsp:spPr>
        <a:xfrm>
          <a:off x="822026" y="1113407"/>
          <a:ext cx="2886414" cy="486167"/>
        </a:xfrm>
        <a:custGeom>
          <a:avLst/>
          <a:gdLst/>
          <a:ahLst/>
          <a:cxnLst/>
          <a:rect l="0" t="0" r="0" b="0"/>
          <a:pathLst>
            <a:path>
              <a:moveTo>
                <a:pt x="2886414" y="0"/>
              </a:moveTo>
              <a:lnTo>
                <a:pt x="2886414" y="314136"/>
              </a:lnTo>
              <a:lnTo>
                <a:pt x="0" y="314136"/>
              </a:lnTo>
              <a:lnTo>
                <a:pt x="0" y="486167"/>
              </a:lnTo>
            </a:path>
          </a:pathLst>
        </a:custGeom>
        <a:noFill/>
        <a:ln w="25400" cap="flat" cmpd="sng" algn="ctr">
          <a:solidFill>
            <a:schemeClr val="accent1">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8A44148B-BF41-4018-84AC-D5F05F260902}">
      <dsp:nvSpPr>
        <dsp:cNvPr id="0" name=""/>
        <dsp:cNvSpPr/>
      </dsp:nvSpPr>
      <dsp:spPr>
        <a:xfrm>
          <a:off x="2149121" y="2418769"/>
          <a:ext cx="245758" cy="1916914"/>
        </a:xfrm>
        <a:custGeom>
          <a:avLst/>
          <a:gdLst/>
          <a:ahLst/>
          <a:cxnLst/>
          <a:rect l="0" t="0" r="0" b="0"/>
          <a:pathLst>
            <a:path>
              <a:moveTo>
                <a:pt x="0" y="0"/>
              </a:moveTo>
              <a:lnTo>
                <a:pt x="0" y="1916914"/>
              </a:lnTo>
              <a:lnTo>
                <a:pt x="245758" y="1916914"/>
              </a:lnTo>
            </a:path>
          </a:pathLst>
        </a:custGeom>
        <a:noFill/>
        <a:ln w="25400" cap="flat" cmpd="sng" algn="ctr">
          <a:solidFill>
            <a:schemeClr val="accent1">
              <a:shade val="8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70A9DF9D-08DE-47BF-AA1A-CBACF0921EB7}">
      <dsp:nvSpPr>
        <dsp:cNvPr id="0" name=""/>
        <dsp:cNvSpPr/>
      </dsp:nvSpPr>
      <dsp:spPr>
        <a:xfrm>
          <a:off x="2149121" y="2418769"/>
          <a:ext cx="245758" cy="753658"/>
        </a:xfrm>
        <a:custGeom>
          <a:avLst/>
          <a:gdLst/>
          <a:ahLst/>
          <a:cxnLst/>
          <a:rect l="0" t="0" r="0" b="0"/>
          <a:pathLst>
            <a:path>
              <a:moveTo>
                <a:pt x="0" y="0"/>
              </a:moveTo>
              <a:lnTo>
                <a:pt x="0" y="753658"/>
              </a:lnTo>
              <a:lnTo>
                <a:pt x="245758" y="753658"/>
              </a:lnTo>
            </a:path>
          </a:pathLst>
        </a:custGeom>
        <a:noFill/>
        <a:ln w="25400" cap="flat" cmpd="sng" algn="ctr">
          <a:solidFill>
            <a:schemeClr val="accent1">
              <a:shade val="8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41A66A26-F334-415D-BF9D-00C1DE2EA2FF}">
      <dsp:nvSpPr>
        <dsp:cNvPr id="0" name=""/>
        <dsp:cNvSpPr/>
      </dsp:nvSpPr>
      <dsp:spPr>
        <a:xfrm>
          <a:off x="2804476" y="1113407"/>
          <a:ext cx="903964" cy="486167"/>
        </a:xfrm>
        <a:custGeom>
          <a:avLst/>
          <a:gdLst/>
          <a:ahLst/>
          <a:cxnLst/>
          <a:rect l="0" t="0" r="0" b="0"/>
          <a:pathLst>
            <a:path>
              <a:moveTo>
                <a:pt x="903964" y="0"/>
              </a:moveTo>
              <a:lnTo>
                <a:pt x="903964" y="314136"/>
              </a:lnTo>
              <a:lnTo>
                <a:pt x="0" y="314136"/>
              </a:lnTo>
              <a:lnTo>
                <a:pt x="0" y="486167"/>
              </a:lnTo>
            </a:path>
          </a:pathLst>
        </a:custGeom>
        <a:noFill/>
        <a:ln w="25400" cap="flat" cmpd="sng" algn="ctr">
          <a:solidFill>
            <a:schemeClr val="accent1">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3A401542-F505-45D3-881A-ABF09F938817}">
      <dsp:nvSpPr>
        <dsp:cNvPr id="0" name=""/>
        <dsp:cNvSpPr/>
      </dsp:nvSpPr>
      <dsp:spPr>
        <a:xfrm>
          <a:off x="4131571" y="2418769"/>
          <a:ext cx="245758" cy="1916914"/>
        </a:xfrm>
        <a:custGeom>
          <a:avLst/>
          <a:gdLst/>
          <a:ahLst/>
          <a:cxnLst/>
          <a:rect l="0" t="0" r="0" b="0"/>
          <a:pathLst>
            <a:path>
              <a:moveTo>
                <a:pt x="0" y="0"/>
              </a:moveTo>
              <a:lnTo>
                <a:pt x="0" y="1916914"/>
              </a:lnTo>
              <a:lnTo>
                <a:pt x="245758" y="1916914"/>
              </a:lnTo>
            </a:path>
          </a:pathLst>
        </a:custGeom>
        <a:noFill/>
        <a:ln w="25400" cap="flat" cmpd="sng" algn="ctr">
          <a:solidFill>
            <a:schemeClr val="accent1">
              <a:shade val="8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035FE179-F2CD-47D4-8D58-C5A31702111B}">
      <dsp:nvSpPr>
        <dsp:cNvPr id="0" name=""/>
        <dsp:cNvSpPr/>
      </dsp:nvSpPr>
      <dsp:spPr>
        <a:xfrm>
          <a:off x="4131571" y="2418769"/>
          <a:ext cx="245758" cy="753658"/>
        </a:xfrm>
        <a:custGeom>
          <a:avLst/>
          <a:gdLst/>
          <a:ahLst/>
          <a:cxnLst/>
          <a:rect l="0" t="0" r="0" b="0"/>
          <a:pathLst>
            <a:path>
              <a:moveTo>
                <a:pt x="0" y="0"/>
              </a:moveTo>
              <a:lnTo>
                <a:pt x="0" y="753658"/>
              </a:lnTo>
              <a:lnTo>
                <a:pt x="245758" y="753658"/>
              </a:lnTo>
            </a:path>
          </a:pathLst>
        </a:custGeom>
        <a:noFill/>
        <a:ln w="25400" cap="flat" cmpd="sng" algn="ctr">
          <a:solidFill>
            <a:schemeClr val="accent1">
              <a:shade val="8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B5847237-AE41-4C22-ACD4-4E10F101FD6D}">
      <dsp:nvSpPr>
        <dsp:cNvPr id="0" name=""/>
        <dsp:cNvSpPr/>
      </dsp:nvSpPr>
      <dsp:spPr>
        <a:xfrm>
          <a:off x="3708440" y="1113407"/>
          <a:ext cx="1078485" cy="486167"/>
        </a:xfrm>
        <a:custGeom>
          <a:avLst/>
          <a:gdLst/>
          <a:ahLst/>
          <a:cxnLst/>
          <a:rect l="0" t="0" r="0" b="0"/>
          <a:pathLst>
            <a:path>
              <a:moveTo>
                <a:pt x="0" y="0"/>
              </a:moveTo>
              <a:lnTo>
                <a:pt x="0" y="314136"/>
              </a:lnTo>
              <a:lnTo>
                <a:pt x="1078485" y="314136"/>
              </a:lnTo>
              <a:lnTo>
                <a:pt x="1078485" y="486167"/>
              </a:lnTo>
            </a:path>
          </a:pathLst>
        </a:custGeom>
        <a:noFill/>
        <a:ln w="25400" cap="flat" cmpd="sng" algn="ctr">
          <a:solidFill>
            <a:schemeClr val="accent1">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90EE2204-86B7-4665-9C52-71D727D72B35}">
      <dsp:nvSpPr>
        <dsp:cNvPr id="0" name=""/>
        <dsp:cNvSpPr/>
      </dsp:nvSpPr>
      <dsp:spPr>
        <a:xfrm>
          <a:off x="6114020" y="2418769"/>
          <a:ext cx="245758" cy="1916914"/>
        </a:xfrm>
        <a:custGeom>
          <a:avLst/>
          <a:gdLst/>
          <a:ahLst/>
          <a:cxnLst/>
          <a:rect l="0" t="0" r="0" b="0"/>
          <a:pathLst>
            <a:path>
              <a:moveTo>
                <a:pt x="0" y="0"/>
              </a:moveTo>
              <a:lnTo>
                <a:pt x="0" y="1916914"/>
              </a:lnTo>
              <a:lnTo>
                <a:pt x="245758" y="1916914"/>
              </a:lnTo>
            </a:path>
          </a:pathLst>
        </a:custGeom>
        <a:noFill/>
        <a:ln w="25400" cap="flat" cmpd="sng" algn="ctr">
          <a:solidFill>
            <a:schemeClr val="accent1">
              <a:shade val="8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99188E4A-A29F-4A55-8342-CCEA985DF714}">
      <dsp:nvSpPr>
        <dsp:cNvPr id="0" name=""/>
        <dsp:cNvSpPr/>
      </dsp:nvSpPr>
      <dsp:spPr>
        <a:xfrm>
          <a:off x="6114020" y="2418769"/>
          <a:ext cx="245758" cy="753658"/>
        </a:xfrm>
        <a:custGeom>
          <a:avLst/>
          <a:gdLst/>
          <a:ahLst/>
          <a:cxnLst/>
          <a:rect l="0" t="0" r="0" b="0"/>
          <a:pathLst>
            <a:path>
              <a:moveTo>
                <a:pt x="0" y="0"/>
              </a:moveTo>
              <a:lnTo>
                <a:pt x="0" y="753658"/>
              </a:lnTo>
              <a:lnTo>
                <a:pt x="245758" y="753658"/>
              </a:lnTo>
            </a:path>
          </a:pathLst>
        </a:custGeom>
        <a:noFill/>
        <a:ln w="25400" cap="flat" cmpd="sng" algn="ctr">
          <a:solidFill>
            <a:schemeClr val="accent1">
              <a:shade val="8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044B7CFB-84D2-4EF6-810F-AAEE8F6B1BE9}">
      <dsp:nvSpPr>
        <dsp:cNvPr id="0" name=""/>
        <dsp:cNvSpPr/>
      </dsp:nvSpPr>
      <dsp:spPr>
        <a:xfrm>
          <a:off x="3708440" y="1113407"/>
          <a:ext cx="3060935" cy="486167"/>
        </a:xfrm>
        <a:custGeom>
          <a:avLst/>
          <a:gdLst/>
          <a:ahLst/>
          <a:cxnLst/>
          <a:rect l="0" t="0" r="0" b="0"/>
          <a:pathLst>
            <a:path>
              <a:moveTo>
                <a:pt x="0" y="0"/>
              </a:moveTo>
              <a:lnTo>
                <a:pt x="0" y="314136"/>
              </a:lnTo>
              <a:lnTo>
                <a:pt x="3060935" y="314136"/>
              </a:lnTo>
              <a:lnTo>
                <a:pt x="3060935" y="486167"/>
              </a:lnTo>
            </a:path>
          </a:pathLst>
        </a:custGeom>
        <a:noFill/>
        <a:ln w="25400" cap="flat" cmpd="sng" algn="ctr">
          <a:solidFill>
            <a:schemeClr val="accent1">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456CBF54-A726-4BB8-8994-E9ABB820DCC7}">
      <dsp:nvSpPr>
        <dsp:cNvPr id="0" name=""/>
        <dsp:cNvSpPr/>
      </dsp:nvSpPr>
      <dsp:spPr>
        <a:xfrm>
          <a:off x="609593" y="0"/>
          <a:ext cx="1621267" cy="819194"/>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a:lnSpc>
              <a:spcPct val="90000"/>
            </a:lnSpc>
            <a:spcBef>
              <a:spcPct val="0"/>
            </a:spcBef>
            <a:spcAft>
              <a:spcPct val="35000"/>
            </a:spcAft>
          </a:pPr>
          <a:r>
            <a:rPr lang="en-US" sz="1800" kern="1200" dirty="0" smtClean="0"/>
            <a:t>Official Board</a:t>
          </a:r>
          <a:endParaRPr lang="en-US" sz="1800" kern="1200" dirty="0"/>
        </a:p>
      </dsp:txBody>
      <dsp:txXfrm>
        <a:off x="609593" y="0"/>
        <a:ext cx="1621267" cy="819194"/>
      </dsp:txXfrm>
    </dsp:sp>
    <dsp:sp modelId="{39ABD9D5-3D75-45B4-95CB-BC57FCD24C91}">
      <dsp:nvSpPr>
        <dsp:cNvPr id="0" name=""/>
        <dsp:cNvSpPr/>
      </dsp:nvSpPr>
      <dsp:spPr>
        <a:xfrm>
          <a:off x="2889246" y="294213"/>
          <a:ext cx="1638388" cy="819194"/>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a:lnSpc>
              <a:spcPct val="90000"/>
            </a:lnSpc>
            <a:spcBef>
              <a:spcPct val="0"/>
            </a:spcBef>
            <a:spcAft>
              <a:spcPct val="35000"/>
            </a:spcAft>
          </a:pPr>
          <a:r>
            <a:rPr lang="en-US" sz="1800" kern="1200" dirty="0" smtClean="0"/>
            <a:t>Coach</a:t>
          </a:r>
          <a:endParaRPr lang="en-US" sz="1800" kern="1200" dirty="0"/>
        </a:p>
      </dsp:txBody>
      <dsp:txXfrm>
        <a:off x="2889246" y="294213"/>
        <a:ext cx="1638388" cy="819194"/>
      </dsp:txXfrm>
    </dsp:sp>
    <dsp:sp modelId="{11A9CAE7-10AA-4DA2-82E0-8F4A9EF26840}">
      <dsp:nvSpPr>
        <dsp:cNvPr id="0" name=""/>
        <dsp:cNvSpPr/>
      </dsp:nvSpPr>
      <dsp:spPr>
        <a:xfrm>
          <a:off x="5950182" y="1599575"/>
          <a:ext cx="1638388" cy="819194"/>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a:lnSpc>
              <a:spcPct val="90000"/>
            </a:lnSpc>
            <a:spcBef>
              <a:spcPct val="0"/>
            </a:spcBef>
            <a:spcAft>
              <a:spcPct val="35000"/>
            </a:spcAft>
          </a:pPr>
          <a:r>
            <a:rPr lang="en-US" sz="1800" kern="1200" dirty="0" smtClean="0"/>
            <a:t>Mission Ministry</a:t>
          </a:r>
          <a:endParaRPr lang="en-US" sz="1800" kern="1200" dirty="0"/>
        </a:p>
      </dsp:txBody>
      <dsp:txXfrm>
        <a:off x="5950182" y="1599575"/>
        <a:ext cx="1638388" cy="819194"/>
      </dsp:txXfrm>
    </dsp:sp>
    <dsp:sp modelId="{0AF7B83D-90FA-41AB-BCA7-140500005691}">
      <dsp:nvSpPr>
        <dsp:cNvPr id="0" name=""/>
        <dsp:cNvSpPr/>
      </dsp:nvSpPr>
      <dsp:spPr>
        <a:xfrm>
          <a:off x="6359779" y="2762830"/>
          <a:ext cx="1638388" cy="819194"/>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a:lnSpc>
              <a:spcPct val="90000"/>
            </a:lnSpc>
            <a:spcBef>
              <a:spcPct val="0"/>
            </a:spcBef>
            <a:spcAft>
              <a:spcPct val="35000"/>
            </a:spcAft>
          </a:pPr>
          <a:r>
            <a:rPr lang="en-US" sz="1800" kern="1200" dirty="0" smtClean="0"/>
            <a:t>Long Term Missions Task</a:t>
          </a:r>
          <a:endParaRPr lang="en-US" sz="1800" kern="1200" dirty="0"/>
        </a:p>
      </dsp:txBody>
      <dsp:txXfrm>
        <a:off x="6359779" y="2762830"/>
        <a:ext cx="1638388" cy="819194"/>
      </dsp:txXfrm>
    </dsp:sp>
    <dsp:sp modelId="{ECD13326-CBF7-41DB-8C28-EC9A023068DC}">
      <dsp:nvSpPr>
        <dsp:cNvPr id="0" name=""/>
        <dsp:cNvSpPr/>
      </dsp:nvSpPr>
      <dsp:spPr>
        <a:xfrm>
          <a:off x="6359779" y="3926086"/>
          <a:ext cx="1638388" cy="819194"/>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a:lnSpc>
              <a:spcPct val="90000"/>
            </a:lnSpc>
            <a:spcBef>
              <a:spcPct val="0"/>
            </a:spcBef>
            <a:spcAft>
              <a:spcPct val="35000"/>
            </a:spcAft>
          </a:pPr>
          <a:r>
            <a:rPr lang="en-US" sz="1800" kern="1200" dirty="0" smtClean="0"/>
            <a:t>Short Term Missions Task</a:t>
          </a:r>
          <a:endParaRPr lang="en-US" sz="1800" kern="1200" dirty="0"/>
        </a:p>
      </dsp:txBody>
      <dsp:txXfrm>
        <a:off x="6359779" y="3926086"/>
        <a:ext cx="1638388" cy="819194"/>
      </dsp:txXfrm>
    </dsp:sp>
    <dsp:sp modelId="{FD4B1399-FDA6-471A-84A5-39AAB1D6AE7C}">
      <dsp:nvSpPr>
        <dsp:cNvPr id="0" name=""/>
        <dsp:cNvSpPr/>
      </dsp:nvSpPr>
      <dsp:spPr>
        <a:xfrm>
          <a:off x="3967732" y="1599575"/>
          <a:ext cx="1638388" cy="819194"/>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a:lnSpc>
              <a:spcPct val="90000"/>
            </a:lnSpc>
            <a:spcBef>
              <a:spcPct val="0"/>
            </a:spcBef>
            <a:spcAft>
              <a:spcPct val="35000"/>
            </a:spcAft>
          </a:pPr>
          <a:r>
            <a:rPr lang="en-US" sz="1800" kern="1200" dirty="0" smtClean="0"/>
            <a:t>Spiritual Care Ministry</a:t>
          </a:r>
          <a:endParaRPr lang="en-US" sz="1800" kern="1200" dirty="0"/>
        </a:p>
      </dsp:txBody>
      <dsp:txXfrm>
        <a:off x="3967732" y="1599575"/>
        <a:ext cx="1638388" cy="819194"/>
      </dsp:txXfrm>
    </dsp:sp>
    <dsp:sp modelId="{BF2BE69F-76DC-46F1-A318-0C5A2A636E3C}">
      <dsp:nvSpPr>
        <dsp:cNvPr id="0" name=""/>
        <dsp:cNvSpPr/>
      </dsp:nvSpPr>
      <dsp:spPr>
        <a:xfrm>
          <a:off x="4377329" y="2762830"/>
          <a:ext cx="1638388" cy="819194"/>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a:lnSpc>
              <a:spcPct val="90000"/>
            </a:lnSpc>
            <a:spcBef>
              <a:spcPct val="0"/>
            </a:spcBef>
            <a:spcAft>
              <a:spcPct val="35000"/>
            </a:spcAft>
          </a:pPr>
          <a:r>
            <a:rPr lang="en-US" sz="1800" kern="1200" dirty="0" smtClean="0"/>
            <a:t>Long Term Spiritual Care Task</a:t>
          </a:r>
          <a:endParaRPr lang="en-US" sz="1800" kern="1200" dirty="0"/>
        </a:p>
      </dsp:txBody>
      <dsp:txXfrm>
        <a:off x="4377329" y="2762830"/>
        <a:ext cx="1638388" cy="819194"/>
      </dsp:txXfrm>
    </dsp:sp>
    <dsp:sp modelId="{A0C92360-675F-406A-B29B-DEF218C8030D}">
      <dsp:nvSpPr>
        <dsp:cNvPr id="0" name=""/>
        <dsp:cNvSpPr/>
      </dsp:nvSpPr>
      <dsp:spPr>
        <a:xfrm>
          <a:off x="4377329" y="3926086"/>
          <a:ext cx="1638388" cy="819194"/>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a:lnSpc>
              <a:spcPct val="90000"/>
            </a:lnSpc>
            <a:spcBef>
              <a:spcPct val="0"/>
            </a:spcBef>
            <a:spcAft>
              <a:spcPct val="35000"/>
            </a:spcAft>
          </a:pPr>
          <a:r>
            <a:rPr lang="en-US" sz="1800" kern="1200" dirty="0" smtClean="0"/>
            <a:t>Short term Spiritual Care Task</a:t>
          </a:r>
          <a:endParaRPr lang="en-US" sz="1800" kern="1200" dirty="0"/>
        </a:p>
      </dsp:txBody>
      <dsp:txXfrm>
        <a:off x="4377329" y="3926086"/>
        <a:ext cx="1638388" cy="819194"/>
      </dsp:txXfrm>
    </dsp:sp>
    <dsp:sp modelId="{08E9D78C-AFAD-45DD-994E-D845ADFDE53F}">
      <dsp:nvSpPr>
        <dsp:cNvPr id="0" name=""/>
        <dsp:cNvSpPr/>
      </dsp:nvSpPr>
      <dsp:spPr>
        <a:xfrm>
          <a:off x="1985282" y="1599575"/>
          <a:ext cx="1638388" cy="819194"/>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a:lnSpc>
              <a:spcPct val="90000"/>
            </a:lnSpc>
            <a:spcBef>
              <a:spcPct val="0"/>
            </a:spcBef>
            <a:spcAft>
              <a:spcPct val="35000"/>
            </a:spcAft>
          </a:pPr>
          <a:r>
            <a:rPr lang="en-US" sz="1800" kern="1200" dirty="0" smtClean="0"/>
            <a:t>Fellowship Ministry</a:t>
          </a:r>
          <a:endParaRPr lang="en-US" sz="1800" kern="1200" dirty="0"/>
        </a:p>
      </dsp:txBody>
      <dsp:txXfrm>
        <a:off x="1985282" y="1599575"/>
        <a:ext cx="1638388" cy="819194"/>
      </dsp:txXfrm>
    </dsp:sp>
    <dsp:sp modelId="{74D5785C-A2CF-4F1D-8144-9DD102A768C3}">
      <dsp:nvSpPr>
        <dsp:cNvPr id="0" name=""/>
        <dsp:cNvSpPr/>
      </dsp:nvSpPr>
      <dsp:spPr>
        <a:xfrm>
          <a:off x="2394879" y="2762830"/>
          <a:ext cx="1638388" cy="819194"/>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a:lnSpc>
              <a:spcPct val="90000"/>
            </a:lnSpc>
            <a:spcBef>
              <a:spcPct val="0"/>
            </a:spcBef>
            <a:spcAft>
              <a:spcPct val="35000"/>
            </a:spcAft>
          </a:pPr>
          <a:r>
            <a:rPr lang="en-US" sz="1800" kern="1200" dirty="0" smtClean="0"/>
            <a:t>Long Term Fellowship Task</a:t>
          </a:r>
          <a:endParaRPr lang="en-US" sz="1800" kern="1200" dirty="0"/>
        </a:p>
      </dsp:txBody>
      <dsp:txXfrm>
        <a:off x="2394879" y="2762830"/>
        <a:ext cx="1638388" cy="819194"/>
      </dsp:txXfrm>
    </dsp:sp>
    <dsp:sp modelId="{3853DC05-DFDE-4CB8-9A67-9CB2380A96C7}">
      <dsp:nvSpPr>
        <dsp:cNvPr id="0" name=""/>
        <dsp:cNvSpPr/>
      </dsp:nvSpPr>
      <dsp:spPr>
        <a:xfrm>
          <a:off x="2394879" y="3926086"/>
          <a:ext cx="1638388" cy="819194"/>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a:lnSpc>
              <a:spcPct val="90000"/>
            </a:lnSpc>
            <a:spcBef>
              <a:spcPct val="0"/>
            </a:spcBef>
            <a:spcAft>
              <a:spcPct val="35000"/>
            </a:spcAft>
          </a:pPr>
          <a:r>
            <a:rPr lang="en-US" sz="1800" kern="1200" dirty="0" smtClean="0"/>
            <a:t>Short Term Fellowship Task</a:t>
          </a:r>
          <a:endParaRPr lang="en-US" sz="1800" kern="1200" dirty="0"/>
        </a:p>
      </dsp:txBody>
      <dsp:txXfrm>
        <a:off x="2394879" y="3926086"/>
        <a:ext cx="1638388" cy="819194"/>
      </dsp:txXfrm>
    </dsp:sp>
    <dsp:sp modelId="{F5EE774F-FAE3-4F46-AD12-9EB937E87E59}">
      <dsp:nvSpPr>
        <dsp:cNvPr id="0" name=""/>
        <dsp:cNvSpPr/>
      </dsp:nvSpPr>
      <dsp:spPr>
        <a:xfrm>
          <a:off x="2832" y="1599575"/>
          <a:ext cx="1638388" cy="819194"/>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a:lnSpc>
              <a:spcPct val="90000"/>
            </a:lnSpc>
            <a:spcBef>
              <a:spcPct val="0"/>
            </a:spcBef>
            <a:spcAft>
              <a:spcPct val="35000"/>
            </a:spcAft>
          </a:pPr>
          <a:r>
            <a:rPr lang="en-US" sz="1800" kern="1200" dirty="0" smtClean="0"/>
            <a:t>Community Ministry</a:t>
          </a:r>
          <a:endParaRPr lang="en-US" sz="1800" kern="1200" dirty="0"/>
        </a:p>
      </dsp:txBody>
      <dsp:txXfrm>
        <a:off x="2832" y="1599575"/>
        <a:ext cx="1638388" cy="819194"/>
      </dsp:txXfrm>
    </dsp:sp>
    <dsp:sp modelId="{3ED188B8-42C0-4B9A-9D2D-42FCE35D6671}">
      <dsp:nvSpPr>
        <dsp:cNvPr id="0" name=""/>
        <dsp:cNvSpPr/>
      </dsp:nvSpPr>
      <dsp:spPr>
        <a:xfrm>
          <a:off x="412429" y="2762830"/>
          <a:ext cx="1638388" cy="819194"/>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a:lnSpc>
              <a:spcPct val="90000"/>
            </a:lnSpc>
            <a:spcBef>
              <a:spcPct val="0"/>
            </a:spcBef>
            <a:spcAft>
              <a:spcPct val="35000"/>
            </a:spcAft>
          </a:pPr>
          <a:r>
            <a:rPr lang="en-US" sz="1800" kern="1200" dirty="0" smtClean="0"/>
            <a:t>Short Term Community Task</a:t>
          </a:r>
          <a:endParaRPr lang="en-US" sz="1800" kern="1200" dirty="0"/>
        </a:p>
      </dsp:txBody>
      <dsp:txXfrm>
        <a:off x="412429" y="2762830"/>
        <a:ext cx="1638388" cy="819194"/>
      </dsp:txXfrm>
    </dsp:sp>
    <dsp:sp modelId="{31588377-819A-4B85-9C61-8B99A603232F}">
      <dsp:nvSpPr>
        <dsp:cNvPr id="0" name=""/>
        <dsp:cNvSpPr/>
      </dsp:nvSpPr>
      <dsp:spPr>
        <a:xfrm>
          <a:off x="412429" y="3926086"/>
          <a:ext cx="1638388" cy="819194"/>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a:lnSpc>
              <a:spcPct val="90000"/>
            </a:lnSpc>
            <a:spcBef>
              <a:spcPct val="0"/>
            </a:spcBef>
            <a:spcAft>
              <a:spcPct val="35000"/>
            </a:spcAft>
          </a:pPr>
          <a:r>
            <a:rPr lang="en-US" sz="1800" kern="1200" dirty="0" smtClean="0"/>
            <a:t>Long Term Community Task</a:t>
          </a:r>
          <a:endParaRPr lang="en-US" sz="1800" kern="1200" dirty="0"/>
        </a:p>
      </dsp:txBody>
      <dsp:txXfrm>
        <a:off x="412429" y="3926086"/>
        <a:ext cx="1638388" cy="8191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75465-AA95-4466-8D68-54EA7198C663}">
      <dsp:nvSpPr>
        <dsp:cNvPr id="0" name=""/>
        <dsp:cNvSpPr/>
      </dsp:nvSpPr>
      <dsp:spPr>
        <a:xfrm rot="11938675">
          <a:off x="2169503" y="2277643"/>
          <a:ext cx="417400" cy="0"/>
        </a:xfrm>
        <a:custGeom>
          <a:avLst/>
          <a:gdLst/>
          <a:ahLst/>
          <a:cxnLst/>
          <a:rect l="0" t="0" r="0" b="0"/>
          <a:pathLst>
            <a:path>
              <a:moveTo>
                <a:pt x="0" y="0"/>
              </a:moveTo>
              <a:lnTo>
                <a:pt x="41740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E96D43-8AE8-43F9-932D-D8B1F1FDE566}">
      <dsp:nvSpPr>
        <dsp:cNvPr id="0" name=""/>
        <dsp:cNvSpPr/>
      </dsp:nvSpPr>
      <dsp:spPr>
        <a:xfrm rot="7511928">
          <a:off x="2376618" y="3155696"/>
          <a:ext cx="428981" cy="0"/>
        </a:xfrm>
        <a:custGeom>
          <a:avLst/>
          <a:gdLst/>
          <a:ahLst/>
          <a:cxnLst/>
          <a:rect l="0" t="0" r="0" b="0"/>
          <a:pathLst>
            <a:path>
              <a:moveTo>
                <a:pt x="0" y="0"/>
              </a:moveTo>
              <a:lnTo>
                <a:pt x="42898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19F944-4827-423A-B884-8A50891E49E8}">
      <dsp:nvSpPr>
        <dsp:cNvPr id="0" name=""/>
        <dsp:cNvSpPr/>
      </dsp:nvSpPr>
      <dsp:spPr>
        <a:xfrm rot="3367513">
          <a:off x="3274852" y="3149830"/>
          <a:ext cx="408081" cy="0"/>
        </a:xfrm>
        <a:custGeom>
          <a:avLst/>
          <a:gdLst/>
          <a:ahLst/>
          <a:cxnLst/>
          <a:rect l="0" t="0" r="0" b="0"/>
          <a:pathLst>
            <a:path>
              <a:moveTo>
                <a:pt x="0" y="0"/>
              </a:moveTo>
              <a:lnTo>
                <a:pt x="40808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DE0A86-164C-4488-8D29-70447B4A9760}">
      <dsp:nvSpPr>
        <dsp:cNvPr id="0" name=""/>
        <dsp:cNvSpPr/>
      </dsp:nvSpPr>
      <dsp:spPr>
        <a:xfrm rot="20446385">
          <a:off x="3509331" y="2277633"/>
          <a:ext cx="398292" cy="0"/>
        </a:xfrm>
        <a:custGeom>
          <a:avLst/>
          <a:gdLst/>
          <a:ahLst/>
          <a:cxnLst/>
          <a:rect l="0" t="0" r="0" b="0"/>
          <a:pathLst>
            <a:path>
              <a:moveTo>
                <a:pt x="0" y="0"/>
              </a:moveTo>
              <a:lnTo>
                <a:pt x="39829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008D01-CF64-431D-AA22-D84A73345B6F}">
      <dsp:nvSpPr>
        <dsp:cNvPr id="0" name=""/>
        <dsp:cNvSpPr/>
      </dsp:nvSpPr>
      <dsp:spPr>
        <a:xfrm rot="16200000">
          <a:off x="2603906" y="1591450"/>
          <a:ext cx="888187" cy="0"/>
        </a:xfrm>
        <a:custGeom>
          <a:avLst/>
          <a:gdLst/>
          <a:ahLst/>
          <a:cxnLst/>
          <a:rect l="0" t="0" r="0" b="0"/>
          <a:pathLst>
            <a:path>
              <a:moveTo>
                <a:pt x="0" y="0"/>
              </a:moveTo>
              <a:lnTo>
                <a:pt x="88818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943D3D-EBDE-4251-96AE-762FE46442B9}">
      <dsp:nvSpPr>
        <dsp:cNvPr id="0" name=""/>
        <dsp:cNvSpPr/>
      </dsp:nvSpPr>
      <dsp:spPr>
        <a:xfrm>
          <a:off x="2575560" y="2035544"/>
          <a:ext cx="944880" cy="944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lvl="0" algn="ctr" defTabSz="755650">
            <a:lnSpc>
              <a:spcPct val="90000"/>
            </a:lnSpc>
            <a:spcBef>
              <a:spcPct val="0"/>
            </a:spcBef>
            <a:spcAft>
              <a:spcPct val="35000"/>
            </a:spcAft>
          </a:pPr>
          <a:r>
            <a:rPr lang="en-US" sz="1700" kern="1200" dirty="0" smtClean="0"/>
            <a:t>Ministry Teams’ Coach</a:t>
          </a:r>
          <a:endParaRPr lang="en-US" sz="1700" kern="1200" dirty="0"/>
        </a:p>
      </dsp:txBody>
      <dsp:txXfrm>
        <a:off x="2621685" y="2081669"/>
        <a:ext cx="852630" cy="852630"/>
      </dsp:txXfrm>
    </dsp:sp>
    <dsp:sp modelId="{F002076D-EC06-44AE-9CA9-827656FB66E3}">
      <dsp:nvSpPr>
        <dsp:cNvPr id="0" name=""/>
        <dsp:cNvSpPr/>
      </dsp:nvSpPr>
      <dsp:spPr>
        <a:xfrm>
          <a:off x="2731465" y="514287"/>
          <a:ext cx="633069" cy="63306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311150">
            <a:lnSpc>
              <a:spcPct val="90000"/>
            </a:lnSpc>
            <a:spcBef>
              <a:spcPct val="0"/>
            </a:spcBef>
            <a:spcAft>
              <a:spcPct val="35000"/>
            </a:spcAft>
          </a:pPr>
          <a:r>
            <a:rPr lang="en-US" sz="700" kern="1200" dirty="0" smtClean="0"/>
            <a:t>United Board</a:t>
          </a:r>
          <a:endParaRPr lang="en-US" sz="700" kern="1200" dirty="0"/>
        </a:p>
      </dsp:txBody>
      <dsp:txXfrm>
        <a:off x="2762369" y="545191"/>
        <a:ext cx="571261" cy="571261"/>
      </dsp:txXfrm>
    </dsp:sp>
    <dsp:sp modelId="{F9547B8F-EB81-46CC-BA99-4388FF5339C3}">
      <dsp:nvSpPr>
        <dsp:cNvPr id="0" name=""/>
        <dsp:cNvSpPr/>
      </dsp:nvSpPr>
      <dsp:spPr>
        <a:xfrm>
          <a:off x="3896516" y="1842240"/>
          <a:ext cx="548371" cy="548371"/>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311150">
            <a:lnSpc>
              <a:spcPct val="90000"/>
            </a:lnSpc>
            <a:spcBef>
              <a:spcPct val="0"/>
            </a:spcBef>
            <a:spcAft>
              <a:spcPct val="35000"/>
            </a:spcAft>
          </a:pPr>
          <a:r>
            <a:rPr lang="en-US" sz="700" kern="1200" dirty="0" smtClean="0"/>
            <a:t>Shepherd Mission Ministry Team</a:t>
          </a:r>
          <a:endParaRPr lang="en-US" sz="700" kern="1200" dirty="0"/>
        </a:p>
      </dsp:txBody>
      <dsp:txXfrm>
        <a:off x="3923285" y="1869009"/>
        <a:ext cx="494833" cy="494833"/>
      </dsp:txXfrm>
    </dsp:sp>
    <dsp:sp modelId="{935B9253-2743-4FBB-8127-4CF53A030A7E}">
      <dsp:nvSpPr>
        <dsp:cNvPr id="0" name=""/>
        <dsp:cNvSpPr/>
      </dsp:nvSpPr>
      <dsp:spPr>
        <a:xfrm rot="17820000">
          <a:off x="4280628" y="1793645"/>
          <a:ext cx="109078" cy="0"/>
        </a:xfrm>
        <a:custGeom>
          <a:avLst/>
          <a:gdLst/>
          <a:ahLst/>
          <a:cxnLst/>
          <a:rect l="0" t="0" r="0" b="0"/>
          <a:pathLst>
            <a:path>
              <a:moveTo>
                <a:pt x="0" y="0"/>
              </a:moveTo>
              <a:lnTo>
                <a:pt x="109078"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409E44-0243-4543-B5F4-E0B52D30EA85}">
      <dsp:nvSpPr>
        <dsp:cNvPr id="0" name=""/>
        <dsp:cNvSpPr/>
      </dsp:nvSpPr>
      <dsp:spPr>
        <a:xfrm>
          <a:off x="3890839" y="1149727"/>
          <a:ext cx="1241508" cy="595323"/>
        </a:xfrm>
        <a:prstGeom prst="roundRect">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r>
            <a:rPr lang="en-US" sz="500" kern="1200" dirty="0" smtClean="0"/>
            <a:t> </a:t>
          </a:r>
          <a:r>
            <a:rPr lang="en-US" sz="500" kern="1200" baseline="0" dirty="0" smtClean="0">
              <a:solidFill>
                <a:schemeClr val="tx1"/>
              </a:solidFill>
            </a:rPr>
            <a:t>Mission Ministry team </a:t>
          </a:r>
        </a:p>
        <a:p>
          <a:pPr lvl="0" algn="ctr" defTabSz="222250">
            <a:lnSpc>
              <a:spcPct val="90000"/>
            </a:lnSpc>
            <a:spcBef>
              <a:spcPct val="0"/>
            </a:spcBef>
            <a:spcAft>
              <a:spcPct val="35000"/>
            </a:spcAft>
          </a:pPr>
          <a:r>
            <a:rPr lang="en-US" sz="500" kern="1200" baseline="0" dirty="0" smtClean="0">
              <a:solidFill>
                <a:schemeClr val="tx1"/>
              </a:solidFill>
            </a:rPr>
            <a:t>Intergenerational service work</a:t>
          </a:r>
        </a:p>
        <a:p>
          <a:pPr lvl="0" algn="ctr" defTabSz="222250">
            <a:lnSpc>
              <a:spcPct val="90000"/>
            </a:lnSpc>
            <a:spcBef>
              <a:spcPct val="0"/>
            </a:spcBef>
            <a:spcAft>
              <a:spcPct val="35000"/>
            </a:spcAft>
          </a:pPr>
          <a:r>
            <a:rPr lang="en-US" sz="500" kern="1200" baseline="0" dirty="0" smtClean="0">
              <a:solidFill>
                <a:schemeClr val="tx1"/>
              </a:solidFill>
            </a:rPr>
            <a:t> Long term action plan</a:t>
          </a:r>
        </a:p>
      </dsp:txBody>
      <dsp:txXfrm>
        <a:off x="3919900" y="1178788"/>
        <a:ext cx="1183386" cy="537201"/>
      </dsp:txXfrm>
    </dsp:sp>
    <dsp:sp modelId="{017B0E18-56D0-4C08-BEA0-882B24B25E53}">
      <dsp:nvSpPr>
        <dsp:cNvPr id="0" name=""/>
        <dsp:cNvSpPr/>
      </dsp:nvSpPr>
      <dsp:spPr>
        <a:xfrm rot="1232010">
          <a:off x="4432821" y="2285740"/>
          <a:ext cx="379848" cy="0"/>
        </a:xfrm>
        <a:custGeom>
          <a:avLst/>
          <a:gdLst/>
          <a:ahLst/>
          <a:cxnLst/>
          <a:rect l="0" t="0" r="0" b="0"/>
          <a:pathLst>
            <a:path>
              <a:moveTo>
                <a:pt x="0" y="0"/>
              </a:moveTo>
              <a:lnTo>
                <a:pt x="379848"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434699-9E5D-42C6-8886-C52DAD99C016}">
      <dsp:nvSpPr>
        <dsp:cNvPr id="0" name=""/>
        <dsp:cNvSpPr/>
      </dsp:nvSpPr>
      <dsp:spPr>
        <a:xfrm>
          <a:off x="4800603" y="2228846"/>
          <a:ext cx="1061538" cy="644622"/>
        </a:xfrm>
        <a:prstGeom prst="roundRect">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r>
            <a:rPr lang="en-US" sz="500" kern="1200" baseline="0" dirty="0" smtClean="0">
              <a:solidFill>
                <a:schemeClr val="tx1"/>
              </a:solidFill>
            </a:rPr>
            <a:t>Mission Ministry Team</a:t>
          </a:r>
        </a:p>
        <a:p>
          <a:pPr lvl="0" algn="ctr" defTabSz="222250">
            <a:lnSpc>
              <a:spcPct val="90000"/>
            </a:lnSpc>
            <a:spcBef>
              <a:spcPct val="0"/>
            </a:spcBef>
            <a:spcAft>
              <a:spcPct val="35000"/>
            </a:spcAft>
          </a:pPr>
          <a:r>
            <a:rPr lang="en-US" sz="500" kern="1200" baseline="0" dirty="0" smtClean="0">
              <a:solidFill>
                <a:schemeClr val="tx1"/>
              </a:solidFill>
            </a:rPr>
            <a:t>Heifer Project </a:t>
          </a:r>
        </a:p>
        <a:p>
          <a:pPr lvl="0" algn="ctr" defTabSz="222250">
            <a:lnSpc>
              <a:spcPct val="90000"/>
            </a:lnSpc>
            <a:spcBef>
              <a:spcPct val="0"/>
            </a:spcBef>
            <a:spcAft>
              <a:spcPct val="35000"/>
            </a:spcAft>
          </a:pPr>
          <a:r>
            <a:rPr lang="en-US" sz="500" kern="1200" baseline="0" dirty="0" smtClean="0">
              <a:solidFill>
                <a:schemeClr val="tx1"/>
              </a:solidFill>
            </a:rPr>
            <a:t>Short term action plan</a:t>
          </a:r>
          <a:endParaRPr lang="en-US" sz="500" kern="1200" baseline="0" dirty="0">
            <a:solidFill>
              <a:schemeClr val="tx1"/>
            </a:solidFill>
          </a:endParaRPr>
        </a:p>
      </dsp:txBody>
      <dsp:txXfrm>
        <a:off x="4832071" y="2260314"/>
        <a:ext cx="998602" cy="581686"/>
      </dsp:txXfrm>
    </dsp:sp>
    <dsp:sp modelId="{C0F5878A-6E13-4C45-886F-9720F92E014A}">
      <dsp:nvSpPr>
        <dsp:cNvPr id="0" name=""/>
        <dsp:cNvSpPr/>
      </dsp:nvSpPr>
      <dsp:spPr>
        <a:xfrm>
          <a:off x="3488586" y="3319236"/>
          <a:ext cx="633069" cy="633069"/>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311150">
            <a:lnSpc>
              <a:spcPct val="90000"/>
            </a:lnSpc>
            <a:spcBef>
              <a:spcPct val="0"/>
            </a:spcBef>
            <a:spcAft>
              <a:spcPct val="35000"/>
            </a:spcAft>
          </a:pPr>
          <a:r>
            <a:rPr lang="en-US" sz="700" kern="1200" dirty="0" smtClean="0"/>
            <a:t>Shepherd Community Ministry Team</a:t>
          </a:r>
          <a:endParaRPr lang="en-US" sz="700" kern="1200" dirty="0"/>
        </a:p>
      </dsp:txBody>
      <dsp:txXfrm>
        <a:off x="3519490" y="3350140"/>
        <a:ext cx="571261" cy="571261"/>
      </dsp:txXfrm>
    </dsp:sp>
    <dsp:sp modelId="{B4D43B0C-F2B8-4A4A-92C3-EC10D4C60477}">
      <dsp:nvSpPr>
        <dsp:cNvPr id="0" name=""/>
        <dsp:cNvSpPr/>
      </dsp:nvSpPr>
      <dsp:spPr>
        <a:xfrm rot="21491514">
          <a:off x="4121524" y="3617449"/>
          <a:ext cx="528016" cy="0"/>
        </a:xfrm>
        <a:custGeom>
          <a:avLst/>
          <a:gdLst/>
          <a:ahLst/>
          <a:cxnLst/>
          <a:rect l="0" t="0" r="0" b="0"/>
          <a:pathLst>
            <a:path>
              <a:moveTo>
                <a:pt x="0" y="0"/>
              </a:moveTo>
              <a:lnTo>
                <a:pt x="528016"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67FC3C-0C97-4865-8909-5C9521AA14C4}">
      <dsp:nvSpPr>
        <dsp:cNvPr id="0" name=""/>
        <dsp:cNvSpPr/>
      </dsp:nvSpPr>
      <dsp:spPr>
        <a:xfrm>
          <a:off x="4649409" y="3333743"/>
          <a:ext cx="1129453" cy="515097"/>
        </a:xfrm>
        <a:prstGeom prst="roundRect">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r>
            <a:rPr lang="en-US" sz="500" kern="1200" dirty="0" smtClean="0">
              <a:solidFill>
                <a:schemeClr val="tx1"/>
              </a:solidFill>
            </a:rPr>
            <a:t>Community Ministry Team</a:t>
          </a:r>
        </a:p>
        <a:p>
          <a:pPr lvl="0" algn="ctr" defTabSz="222250">
            <a:lnSpc>
              <a:spcPct val="90000"/>
            </a:lnSpc>
            <a:spcBef>
              <a:spcPct val="0"/>
            </a:spcBef>
            <a:spcAft>
              <a:spcPct val="35000"/>
            </a:spcAft>
          </a:pPr>
          <a:r>
            <a:rPr lang="en-US" sz="500" kern="1200" dirty="0" smtClean="0">
              <a:solidFill>
                <a:schemeClr val="tx1"/>
              </a:solidFill>
            </a:rPr>
            <a:t>The Elephant in the </a:t>
          </a:r>
          <a:r>
            <a:rPr lang="en-US" sz="500" kern="1200" baseline="0" dirty="0" smtClean="0">
              <a:solidFill>
                <a:schemeClr val="tx1"/>
              </a:solidFill>
            </a:rPr>
            <a:t>Room</a:t>
          </a:r>
          <a:r>
            <a:rPr lang="en-US" sz="500" kern="1200" dirty="0" smtClean="0">
              <a:solidFill>
                <a:schemeClr val="tx1"/>
              </a:solidFill>
            </a:rPr>
            <a:t> Discussions</a:t>
          </a:r>
        </a:p>
        <a:p>
          <a:pPr lvl="0" algn="ctr" defTabSz="222250">
            <a:lnSpc>
              <a:spcPct val="90000"/>
            </a:lnSpc>
            <a:spcBef>
              <a:spcPct val="0"/>
            </a:spcBef>
            <a:spcAft>
              <a:spcPct val="35000"/>
            </a:spcAft>
          </a:pPr>
          <a:r>
            <a:rPr lang="en-US" sz="500" kern="1200" dirty="0" smtClean="0">
              <a:solidFill>
                <a:schemeClr val="tx1"/>
              </a:solidFill>
            </a:rPr>
            <a:t> Long term action plan</a:t>
          </a:r>
        </a:p>
      </dsp:txBody>
      <dsp:txXfrm>
        <a:off x="4674554" y="3358888"/>
        <a:ext cx="1079163" cy="464807"/>
      </dsp:txXfrm>
    </dsp:sp>
    <dsp:sp modelId="{56B40CE4-E154-4522-A875-F2FF8564EA48}">
      <dsp:nvSpPr>
        <dsp:cNvPr id="0" name=""/>
        <dsp:cNvSpPr/>
      </dsp:nvSpPr>
      <dsp:spPr>
        <a:xfrm rot="5309064">
          <a:off x="3734371" y="4033552"/>
          <a:ext cx="162548" cy="0"/>
        </a:xfrm>
        <a:custGeom>
          <a:avLst/>
          <a:gdLst/>
          <a:ahLst/>
          <a:cxnLst/>
          <a:rect l="0" t="0" r="0" b="0"/>
          <a:pathLst>
            <a:path>
              <a:moveTo>
                <a:pt x="0" y="0"/>
              </a:moveTo>
              <a:lnTo>
                <a:pt x="162548"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D0BF2-8335-4994-AFEC-F03B72CE8532}">
      <dsp:nvSpPr>
        <dsp:cNvPr id="0" name=""/>
        <dsp:cNvSpPr/>
      </dsp:nvSpPr>
      <dsp:spPr>
        <a:xfrm>
          <a:off x="3200400" y="4114797"/>
          <a:ext cx="1247507" cy="480670"/>
        </a:xfrm>
        <a:prstGeom prst="roundRect">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r>
            <a:rPr lang="en-US" sz="500" kern="1200" baseline="0" dirty="0" smtClean="0">
              <a:solidFill>
                <a:schemeClr val="tx1"/>
              </a:solidFill>
            </a:rPr>
            <a:t>Community Ministry Team</a:t>
          </a:r>
        </a:p>
        <a:p>
          <a:pPr lvl="0" algn="ctr" defTabSz="222250">
            <a:lnSpc>
              <a:spcPct val="90000"/>
            </a:lnSpc>
            <a:spcBef>
              <a:spcPct val="0"/>
            </a:spcBef>
            <a:spcAft>
              <a:spcPct val="35000"/>
            </a:spcAft>
          </a:pPr>
          <a:r>
            <a:rPr lang="en-US" sz="500" kern="1200" baseline="0" dirty="0" smtClean="0">
              <a:solidFill>
                <a:schemeClr val="tx1"/>
              </a:solidFill>
            </a:rPr>
            <a:t>Community Forums </a:t>
          </a:r>
        </a:p>
        <a:p>
          <a:pPr lvl="0" algn="ctr" defTabSz="222250">
            <a:lnSpc>
              <a:spcPct val="90000"/>
            </a:lnSpc>
            <a:spcBef>
              <a:spcPct val="0"/>
            </a:spcBef>
            <a:spcAft>
              <a:spcPct val="35000"/>
            </a:spcAft>
          </a:pPr>
          <a:r>
            <a:rPr lang="en-US" sz="500" kern="1200" baseline="0" dirty="0" smtClean="0">
              <a:solidFill>
                <a:schemeClr val="tx1"/>
              </a:solidFill>
            </a:rPr>
            <a:t>Short term action plan</a:t>
          </a:r>
        </a:p>
        <a:p>
          <a:pPr lvl="0" algn="ctr" defTabSz="222250">
            <a:lnSpc>
              <a:spcPct val="90000"/>
            </a:lnSpc>
            <a:spcBef>
              <a:spcPct val="0"/>
            </a:spcBef>
            <a:spcAft>
              <a:spcPct val="35000"/>
            </a:spcAft>
          </a:pPr>
          <a:endParaRPr lang="en-US" sz="500" kern="1200" dirty="0"/>
        </a:p>
      </dsp:txBody>
      <dsp:txXfrm>
        <a:off x="3223864" y="4138261"/>
        <a:ext cx="1200579" cy="433742"/>
      </dsp:txXfrm>
    </dsp:sp>
    <dsp:sp modelId="{265DB019-D8C4-4F7C-A355-529465FEF541}">
      <dsp:nvSpPr>
        <dsp:cNvPr id="0" name=""/>
        <dsp:cNvSpPr/>
      </dsp:nvSpPr>
      <dsp:spPr>
        <a:xfrm>
          <a:off x="1927658" y="3330969"/>
          <a:ext cx="633069" cy="633069"/>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311150">
            <a:lnSpc>
              <a:spcPct val="90000"/>
            </a:lnSpc>
            <a:spcBef>
              <a:spcPct val="0"/>
            </a:spcBef>
            <a:spcAft>
              <a:spcPct val="35000"/>
            </a:spcAft>
          </a:pPr>
          <a:r>
            <a:rPr lang="en-US" sz="700" kern="1200" dirty="0" smtClean="0"/>
            <a:t>Shepherd Spiritual Care Ministry Team</a:t>
          </a:r>
          <a:endParaRPr lang="en-US" sz="700" kern="1200" dirty="0"/>
        </a:p>
      </dsp:txBody>
      <dsp:txXfrm>
        <a:off x="1958562" y="3361873"/>
        <a:ext cx="571261" cy="571261"/>
      </dsp:txXfrm>
    </dsp:sp>
    <dsp:sp modelId="{D3DB6364-4EAD-48B7-A71C-EE410F3EBBD3}">
      <dsp:nvSpPr>
        <dsp:cNvPr id="0" name=""/>
        <dsp:cNvSpPr/>
      </dsp:nvSpPr>
      <dsp:spPr>
        <a:xfrm rot="8112744">
          <a:off x="1718753" y="4047778"/>
          <a:ext cx="244371" cy="0"/>
        </a:xfrm>
        <a:custGeom>
          <a:avLst/>
          <a:gdLst/>
          <a:ahLst/>
          <a:cxnLst/>
          <a:rect l="0" t="0" r="0" b="0"/>
          <a:pathLst>
            <a:path>
              <a:moveTo>
                <a:pt x="0" y="0"/>
              </a:moveTo>
              <a:lnTo>
                <a:pt x="244371"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F6258D-CAC8-4F6A-A3CA-6CB50065C44B}">
      <dsp:nvSpPr>
        <dsp:cNvPr id="0" name=""/>
        <dsp:cNvSpPr/>
      </dsp:nvSpPr>
      <dsp:spPr>
        <a:xfrm>
          <a:off x="914401" y="4133856"/>
          <a:ext cx="1242671" cy="433741"/>
        </a:xfrm>
        <a:prstGeom prst="roundRect">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r>
            <a:rPr lang="en-US" sz="500" kern="1200" dirty="0" smtClean="0">
              <a:solidFill>
                <a:schemeClr val="tx1"/>
              </a:solidFill>
            </a:rPr>
            <a:t>Spiritual Care Ministry Team</a:t>
          </a:r>
        </a:p>
        <a:p>
          <a:pPr lvl="0" algn="ctr" defTabSz="222250">
            <a:lnSpc>
              <a:spcPct val="90000"/>
            </a:lnSpc>
            <a:spcBef>
              <a:spcPct val="0"/>
            </a:spcBef>
            <a:spcAft>
              <a:spcPct val="35000"/>
            </a:spcAft>
          </a:pPr>
          <a:r>
            <a:rPr lang="en-US" sz="500" kern="1200" dirty="0" smtClean="0">
              <a:solidFill>
                <a:schemeClr val="tx1"/>
              </a:solidFill>
            </a:rPr>
            <a:t>Prayer </a:t>
          </a:r>
          <a:r>
            <a:rPr lang="en-US" sz="500" kern="1200" baseline="0" dirty="0" smtClean="0">
              <a:solidFill>
                <a:schemeClr val="tx1"/>
              </a:solidFill>
            </a:rPr>
            <a:t>Team</a:t>
          </a:r>
        </a:p>
        <a:p>
          <a:pPr lvl="0" algn="ctr" defTabSz="222250">
            <a:lnSpc>
              <a:spcPct val="90000"/>
            </a:lnSpc>
            <a:spcBef>
              <a:spcPct val="0"/>
            </a:spcBef>
            <a:spcAft>
              <a:spcPct val="35000"/>
            </a:spcAft>
          </a:pPr>
          <a:r>
            <a:rPr lang="en-US" sz="500" kern="1200" dirty="0" smtClean="0">
              <a:solidFill>
                <a:schemeClr val="tx1"/>
              </a:solidFill>
            </a:rPr>
            <a:t> Short term action plan</a:t>
          </a:r>
          <a:endParaRPr lang="en-US" sz="500" kern="1200" dirty="0">
            <a:solidFill>
              <a:schemeClr val="tx1"/>
            </a:solidFill>
          </a:endParaRPr>
        </a:p>
      </dsp:txBody>
      <dsp:txXfrm>
        <a:off x="935574" y="4155029"/>
        <a:ext cx="1200325" cy="391395"/>
      </dsp:txXfrm>
    </dsp:sp>
    <dsp:sp modelId="{0A03AB15-2845-4D40-BCBD-1CE2184A87B1}">
      <dsp:nvSpPr>
        <dsp:cNvPr id="0" name=""/>
        <dsp:cNvSpPr/>
      </dsp:nvSpPr>
      <dsp:spPr>
        <a:xfrm rot="11138904">
          <a:off x="1317388" y="3586092"/>
          <a:ext cx="611754" cy="0"/>
        </a:xfrm>
        <a:custGeom>
          <a:avLst/>
          <a:gdLst/>
          <a:ahLst/>
          <a:cxnLst/>
          <a:rect l="0" t="0" r="0" b="0"/>
          <a:pathLst>
            <a:path>
              <a:moveTo>
                <a:pt x="0" y="0"/>
              </a:moveTo>
              <a:lnTo>
                <a:pt x="611754"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F4A246-037C-42C2-9E62-C5CADE37E3EF}">
      <dsp:nvSpPr>
        <dsp:cNvPr id="0" name=""/>
        <dsp:cNvSpPr/>
      </dsp:nvSpPr>
      <dsp:spPr>
        <a:xfrm>
          <a:off x="381000" y="3216530"/>
          <a:ext cx="937873" cy="586152"/>
        </a:xfrm>
        <a:prstGeom prst="roundRect">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r>
            <a:rPr lang="en-US" sz="500" kern="1200" dirty="0" smtClean="0">
              <a:solidFill>
                <a:schemeClr val="tx1"/>
              </a:solidFill>
            </a:rPr>
            <a:t>Spiritual Care Ministry Team</a:t>
          </a:r>
        </a:p>
        <a:p>
          <a:pPr lvl="0" algn="ctr" defTabSz="222250">
            <a:lnSpc>
              <a:spcPct val="90000"/>
            </a:lnSpc>
            <a:spcBef>
              <a:spcPct val="0"/>
            </a:spcBef>
            <a:spcAft>
              <a:spcPct val="35000"/>
            </a:spcAft>
          </a:pPr>
          <a:r>
            <a:rPr lang="en-US" sz="500" kern="1200" dirty="0" smtClean="0">
              <a:solidFill>
                <a:schemeClr val="tx1"/>
              </a:solidFill>
            </a:rPr>
            <a:t>Lay </a:t>
          </a:r>
          <a:r>
            <a:rPr lang="en-US" sz="500" kern="1200" baseline="0" dirty="0" smtClean="0">
              <a:solidFill>
                <a:schemeClr val="tx1"/>
              </a:solidFill>
            </a:rPr>
            <a:t>Visitation</a:t>
          </a:r>
          <a:r>
            <a:rPr lang="en-US" sz="500" kern="1200" dirty="0" smtClean="0">
              <a:solidFill>
                <a:schemeClr val="tx1"/>
              </a:solidFill>
            </a:rPr>
            <a:t> Team</a:t>
          </a:r>
        </a:p>
        <a:p>
          <a:pPr lvl="0" algn="ctr" defTabSz="222250">
            <a:lnSpc>
              <a:spcPct val="90000"/>
            </a:lnSpc>
            <a:spcBef>
              <a:spcPct val="0"/>
            </a:spcBef>
            <a:spcAft>
              <a:spcPct val="35000"/>
            </a:spcAft>
          </a:pPr>
          <a:r>
            <a:rPr lang="en-US" sz="500" kern="1200" dirty="0" smtClean="0">
              <a:solidFill>
                <a:schemeClr val="tx1"/>
              </a:solidFill>
            </a:rPr>
            <a:t> Long term action plan</a:t>
          </a:r>
          <a:endParaRPr lang="en-US" sz="500" kern="1200" dirty="0">
            <a:solidFill>
              <a:schemeClr val="tx1"/>
            </a:solidFill>
          </a:endParaRPr>
        </a:p>
      </dsp:txBody>
      <dsp:txXfrm>
        <a:off x="409614" y="3245144"/>
        <a:ext cx="880645" cy="528924"/>
      </dsp:txXfrm>
    </dsp:sp>
    <dsp:sp modelId="{8ABB515E-B787-4AAF-B0F0-DAF00B1F0835}">
      <dsp:nvSpPr>
        <dsp:cNvPr id="0" name=""/>
        <dsp:cNvSpPr/>
      </dsp:nvSpPr>
      <dsp:spPr>
        <a:xfrm>
          <a:off x="1632475" y="1841296"/>
          <a:ext cx="548371" cy="548371"/>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311150">
            <a:lnSpc>
              <a:spcPct val="90000"/>
            </a:lnSpc>
            <a:spcBef>
              <a:spcPct val="0"/>
            </a:spcBef>
            <a:spcAft>
              <a:spcPct val="35000"/>
            </a:spcAft>
          </a:pPr>
          <a:r>
            <a:rPr lang="en-US" sz="700" kern="1200" dirty="0" smtClean="0"/>
            <a:t>Shepherd  Fellowship Ministry Team</a:t>
          </a:r>
          <a:endParaRPr lang="en-US" sz="700" kern="1200" dirty="0"/>
        </a:p>
      </dsp:txBody>
      <dsp:txXfrm>
        <a:off x="1659244" y="1868065"/>
        <a:ext cx="494833" cy="494833"/>
      </dsp:txXfrm>
    </dsp:sp>
    <dsp:sp modelId="{E8A56EE5-A4ED-4283-AC22-3768DE116045}">
      <dsp:nvSpPr>
        <dsp:cNvPr id="0" name=""/>
        <dsp:cNvSpPr/>
      </dsp:nvSpPr>
      <dsp:spPr>
        <a:xfrm rot="12822840">
          <a:off x="1328759" y="1840498"/>
          <a:ext cx="331600" cy="0"/>
        </a:xfrm>
        <a:custGeom>
          <a:avLst/>
          <a:gdLst/>
          <a:ahLst/>
          <a:cxnLst/>
          <a:rect l="0" t="0" r="0" b="0"/>
          <a:pathLst>
            <a:path>
              <a:moveTo>
                <a:pt x="0" y="0"/>
              </a:moveTo>
              <a:lnTo>
                <a:pt x="331600"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BCE033-940C-43E9-825F-44B05AC1DF64}">
      <dsp:nvSpPr>
        <dsp:cNvPr id="0" name=""/>
        <dsp:cNvSpPr/>
      </dsp:nvSpPr>
      <dsp:spPr>
        <a:xfrm>
          <a:off x="381003" y="1072573"/>
          <a:ext cx="975641" cy="700780"/>
        </a:xfrm>
        <a:prstGeom prst="roundRect">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r>
            <a:rPr lang="en-US" sz="500" kern="1200" baseline="0" dirty="0" smtClean="0">
              <a:solidFill>
                <a:schemeClr val="tx1"/>
              </a:solidFill>
            </a:rPr>
            <a:t>Fellowship Ministry Team BBQ/Chili Cook-off </a:t>
          </a:r>
        </a:p>
        <a:p>
          <a:pPr lvl="0" algn="ctr" defTabSz="222250">
            <a:lnSpc>
              <a:spcPct val="90000"/>
            </a:lnSpc>
            <a:spcBef>
              <a:spcPct val="0"/>
            </a:spcBef>
            <a:spcAft>
              <a:spcPct val="35000"/>
            </a:spcAft>
          </a:pPr>
          <a:r>
            <a:rPr lang="en-US" sz="500" kern="1200" baseline="0" dirty="0" smtClean="0">
              <a:solidFill>
                <a:schemeClr val="tx1"/>
              </a:solidFill>
            </a:rPr>
            <a:t> Long term action plan</a:t>
          </a:r>
          <a:endParaRPr lang="en-US" sz="500" kern="1200" baseline="0" dirty="0">
            <a:solidFill>
              <a:schemeClr val="tx1"/>
            </a:solidFill>
          </a:endParaRPr>
        </a:p>
      </dsp:txBody>
      <dsp:txXfrm>
        <a:off x="415212" y="1106782"/>
        <a:ext cx="907223" cy="632362"/>
      </dsp:txXfrm>
    </dsp:sp>
    <dsp:sp modelId="{026628FE-69FF-453A-A3C2-460A73FB6614}">
      <dsp:nvSpPr>
        <dsp:cNvPr id="0" name=""/>
        <dsp:cNvSpPr/>
      </dsp:nvSpPr>
      <dsp:spPr>
        <a:xfrm rot="9682308">
          <a:off x="1051165" y="2303246"/>
          <a:ext cx="596947" cy="0"/>
        </a:xfrm>
        <a:custGeom>
          <a:avLst/>
          <a:gdLst/>
          <a:ahLst/>
          <a:cxnLst/>
          <a:rect l="0" t="0" r="0" b="0"/>
          <a:pathLst>
            <a:path>
              <a:moveTo>
                <a:pt x="0" y="0"/>
              </a:moveTo>
              <a:lnTo>
                <a:pt x="596947"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AD868F-695A-4D93-B9F4-7C32A50BAA1C}">
      <dsp:nvSpPr>
        <dsp:cNvPr id="0" name=""/>
        <dsp:cNvSpPr/>
      </dsp:nvSpPr>
      <dsp:spPr>
        <a:xfrm>
          <a:off x="152402" y="2228849"/>
          <a:ext cx="914399" cy="647703"/>
        </a:xfrm>
        <a:prstGeom prst="roundRect">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r>
            <a:rPr lang="en-US" sz="500" kern="1200" baseline="0" dirty="0" smtClean="0">
              <a:solidFill>
                <a:schemeClr val="tx1"/>
              </a:solidFill>
            </a:rPr>
            <a:t>Fellowship Ministry Team </a:t>
          </a:r>
        </a:p>
        <a:p>
          <a:pPr lvl="0" algn="ctr" defTabSz="222250">
            <a:lnSpc>
              <a:spcPct val="90000"/>
            </a:lnSpc>
            <a:spcBef>
              <a:spcPct val="0"/>
            </a:spcBef>
            <a:spcAft>
              <a:spcPct val="35000"/>
            </a:spcAft>
          </a:pPr>
          <a:r>
            <a:rPr lang="en-US" sz="500" kern="1200" baseline="0" dirty="0" smtClean="0">
              <a:solidFill>
                <a:schemeClr val="tx1"/>
              </a:solidFill>
            </a:rPr>
            <a:t>Family Christmas Shopping</a:t>
          </a:r>
        </a:p>
        <a:p>
          <a:pPr lvl="0" algn="ctr" defTabSz="222250">
            <a:lnSpc>
              <a:spcPct val="90000"/>
            </a:lnSpc>
            <a:spcBef>
              <a:spcPct val="0"/>
            </a:spcBef>
            <a:spcAft>
              <a:spcPct val="35000"/>
            </a:spcAft>
          </a:pPr>
          <a:r>
            <a:rPr lang="en-US" sz="500" kern="1200" baseline="0" dirty="0" smtClean="0">
              <a:solidFill>
                <a:schemeClr val="tx1"/>
              </a:solidFill>
            </a:rPr>
            <a:t> Short term action plan</a:t>
          </a:r>
        </a:p>
        <a:p>
          <a:pPr lvl="0" algn="ctr" defTabSz="222250">
            <a:lnSpc>
              <a:spcPct val="90000"/>
            </a:lnSpc>
            <a:spcBef>
              <a:spcPct val="0"/>
            </a:spcBef>
            <a:spcAft>
              <a:spcPct val="35000"/>
            </a:spcAft>
          </a:pPr>
          <a:endParaRPr lang="en-US" sz="500" kern="1200" baseline="0" dirty="0">
            <a:solidFill>
              <a:schemeClr val="tx1"/>
            </a:solidFill>
          </a:endParaRPr>
        </a:p>
      </dsp:txBody>
      <dsp:txXfrm>
        <a:off x="184020" y="2260467"/>
        <a:ext cx="851163" cy="5844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5E78E0-5DC3-47FA-9366-8CF0E1DD3404}">
      <dsp:nvSpPr>
        <dsp:cNvPr id="0" name=""/>
        <dsp:cNvSpPr/>
      </dsp:nvSpPr>
      <dsp:spPr>
        <a:xfrm>
          <a:off x="657224" y="0"/>
          <a:ext cx="7448550" cy="498316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9350C5-1443-4D38-B99B-1F3871047ECD}">
      <dsp:nvSpPr>
        <dsp:cNvPr id="0" name=""/>
        <dsp:cNvSpPr/>
      </dsp:nvSpPr>
      <dsp:spPr>
        <a:xfrm>
          <a:off x="4385" y="1494948"/>
          <a:ext cx="2109452" cy="19932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US" sz="1100" kern="1200" dirty="0" smtClean="0"/>
            <a:t>In Acts 2:42-47 these five facets of health are mentioned: They fellowshipped, edified each other, worshipped, ministered, and evangelized. As a result, verse 47 (NIV) says, “And the Lord added to their number daily those who were being saved.” </a:t>
          </a:r>
          <a:endParaRPr lang="en-US" sz="1100" kern="1200" dirty="0"/>
        </a:p>
      </dsp:txBody>
      <dsp:txXfrm>
        <a:off x="101688" y="1592251"/>
        <a:ext cx="1914846" cy="1798659"/>
      </dsp:txXfrm>
    </dsp:sp>
    <dsp:sp modelId="{13726EEF-E8BC-4A66-BE17-7A948F05D97B}">
      <dsp:nvSpPr>
        <dsp:cNvPr id="0" name=""/>
        <dsp:cNvSpPr/>
      </dsp:nvSpPr>
      <dsp:spPr>
        <a:xfrm>
          <a:off x="2219311" y="1494948"/>
          <a:ext cx="2109452" cy="19932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lvl="0" algn="l" defTabSz="488950" rtl="0">
            <a:lnSpc>
              <a:spcPct val="90000"/>
            </a:lnSpc>
            <a:spcBef>
              <a:spcPct val="0"/>
            </a:spcBef>
            <a:spcAft>
              <a:spcPct val="35000"/>
            </a:spcAft>
          </a:pPr>
          <a:r>
            <a:rPr lang="en-US" sz="1100" kern="1200" dirty="0" smtClean="0"/>
            <a:t>The Five Dimensions of a Healthy Church:</a:t>
          </a:r>
          <a:endParaRPr lang="en-US" sz="1100" kern="1200" dirty="0"/>
        </a:p>
        <a:p>
          <a:pPr marL="57150" lvl="1" indent="-57150" algn="l" defTabSz="400050" rtl="0">
            <a:lnSpc>
              <a:spcPct val="90000"/>
            </a:lnSpc>
            <a:spcBef>
              <a:spcPct val="0"/>
            </a:spcBef>
            <a:spcAft>
              <a:spcPct val="15000"/>
            </a:spcAft>
            <a:buChar char="••"/>
          </a:pPr>
          <a:r>
            <a:rPr lang="en-US" sz="900" kern="1200" dirty="0" smtClean="0"/>
            <a:t>Churches grow warmer through fellowship.</a:t>
          </a:r>
          <a:endParaRPr lang="en-US" sz="900" kern="1200" dirty="0"/>
        </a:p>
        <a:p>
          <a:pPr marL="57150" lvl="1" indent="-57150" algn="l" defTabSz="400050" rtl="0">
            <a:lnSpc>
              <a:spcPct val="90000"/>
            </a:lnSpc>
            <a:spcBef>
              <a:spcPct val="0"/>
            </a:spcBef>
            <a:spcAft>
              <a:spcPct val="15000"/>
            </a:spcAft>
            <a:buChar char="••"/>
          </a:pPr>
          <a:r>
            <a:rPr lang="en-US" sz="900" kern="1200" dirty="0" smtClean="0"/>
            <a:t>Churches grow deeper through discipleship.</a:t>
          </a:r>
          <a:endParaRPr lang="en-US" sz="900" kern="1200" dirty="0"/>
        </a:p>
        <a:p>
          <a:pPr marL="57150" lvl="1" indent="-57150" algn="l" defTabSz="400050" rtl="0">
            <a:lnSpc>
              <a:spcPct val="90000"/>
            </a:lnSpc>
            <a:spcBef>
              <a:spcPct val="0"/>
            </a:spcBef>
            <a:spcAft>
              <a:spcPct val="15000"/>
            </a:spcAft>
            <a:buChar char="••"/>
          </a:pPr>
          <a:r>
            <a:rPr lang="en-US" sz="900" kern="1200" dirty="0" smtClean="0"/>
            <a:t>Churches grow stronger through worship.</a:t>
          </a:r>
          <a:endParaRPr lang="en-US" sz="900" kern="1200" dirty="0"/>
        </a:p>
        <a:p>
          <a:pPr marL="57150" lvl="1" indent="-57150" algn="l" defTabSz="400050" rtl="0">
            <a:lnSpc>
              <a:spcPct val="90000"/>
            </a:lnSpc>
            <a:spcBef>
              <a:spcPct val="0"/>
            </a:spcBef>
            <a:spcAft>
              <a:spcPct val="15000"/>
            </a:spcAft>
            <a:buChar char="••"/>
          </a:pPr>
          <a:r>
            <a:rPr lang="en-US" sz="900" kern="1200" dirty="0" smtClean="0"/>
            <a:t>Churches grow broader through ministry.</a:t>
          </a:r>
          <a:endParaRPr lang="en-US" sz="900" kern="1200" dirty="0"/>
        </a:p>
        <a:p>
          <a:pPr marL="57150" lvl="1" indent="-57150" algn="l" defTabSz="400050" rtl="0">
            <a:lnSpc>
              <a:spcPct val="90000"/>
            </a:lnSpc>
            <a:spcBef>
              <a:spcPct val="0"/>
            </a:spcBef>
            <a:spcAft>
              <a:spcPct val="15000"/>
            </a:spcAft>
            <a:buChar char="••"/>
          </a:pPr>
          <a:r>
            <a:rPr lang="en-US" sz="900" kern="1200" dirty="0" smtClean="0"/>
            <a:t>Churches grow larger through evangelism.</a:t>
          </a:r>
          <a:endParaRPr lang="en-US" sz="900" kern="1200" dirty="0"/>
        </a:p>
      </dsp:txBody>
      <dsp:txXfrm>
        <a:off x="2316614" y="1592251"/>
        <a:ext cx="1914846" cy="1798659"/>
      </dsp:txXfrm>
    </dsp:sp>
    <dsp:sp modelId="{E9423C00-46AF-49DF-85D0-7DB4B27C7030}">
      <dsp:nvSpPr>
        <dsp:cNvPr id="0" name=""/>
        <dsp:cNvSpPr/>
      </dsp:nvSpPr>
      <dsp:spPr>
        <a:xfrm>
          <a:off x="4434236" y="1494948"/>
          <a:ext cx="2109452" cy="19932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US" sz="1100" kern="1200" dirty="0" smtClean="0"/>
            <a:t>Church growth is the natural result of church health. But church health can only occur when our message is biblical and our mission is balanced. Each of the five New Testament purposes of the church must be in equilibrium with the others for health to occur.   </a:t>
          </a:r>
          <a:r>
            <a:rPr lang="en-US" sz="1100" i="1" kern="1200" dirty="0" smtClean="0"/>
            <a:t>Rick Warren</a:t>
          </a:r>
          <a:endParaRPr lang="en-US" sz="1100" i="1" kern="1200" dirty="0"/>
        </a:p>
      </dsp:txBody>
      <dsp:txXfrm>
        <a:off x="4531539" y="1592251"/>
        <a:ext cx="1914846" cy="1798659"/>
      </dsp:txXfrm>
    </dsp:sp>
    <dsp:sp modelId="{E5C64479-3D58-45F1-B1A2-0B1D591F8F95}">
      <dsp:nvSpPr>
        <dsp:cNvPr id="0" name=""/>
        <dsp:cNvSpPr/>
      </dsp:nvSpPr>
      <dsp:spPr>
        <a:xfrm>
          <a:off x="6649161" y="1494948"/>
          <a:ext cx="2109452" cy="19932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US" sz="1100" kern="1200" dirty="0" smtClean="0"/>
            <a:t>A Healthy United Church of Mapleton</a:t>
          </a:r>
          <a:endParaRPr lang="en-US" sz="1100" kern="1200" dirty="0"/>
        </a:p>
      </dsp:txBody>
      <dsp:txXfrm>
        <a:off x="6746464" y="1592251"/>
        <a:ext cx="1914846" cy="179865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2042"/>
          </a:xfrm>
          <a:prstGeom prst="rect">
            <a:avLst/>
          </a:prstGeom>
        </p:spPr>
        <p:txBody>
          <a:bodyPr vert="horz" lIns="92546" tIns="46273" rIns="92546" bIns="46273" rtlCol="0"/>
          <a:lstStyle>
            <a:lvl1pPr algn="l">
              <a:defRPr sz="1200"/>
            </a:lvl1pPr>
          </a:lstStyle>
          <a:p>
            <a:endParaRPr lang="en-US" dirty="0"/>
          </a:p>
        </p:txBody>
      </p:sp>
      <p:sp>
        <p:nvSpPr>
          <p:cNvPr id="3" name="Date Placeholder 2"/>
          <p:cNvSpPr>
            <a:spLocks noGrp="1"/>
          </p:cNvSpPr>
          <p:nvPr>
            <p:ph type="dt" idx="1"/>
          </p:nvPr>
        </p:nvSpPr>
        <p:spPr>
          <a:xfrm>
            <a:off x="3939466" y="0"/>
            <a:ext cx="3013763" cy="462042"/>
          </a:xfrm>
          <a:prstGeom prst="rect">
            <a:avLst/>
          </a:prstGeom>
        </p:spPr>
        <p:txBody>
          <a:bodyPr vert="horz" lIns="92546" tIns="46273" rIns="92546" bIns="46273" rtlCol="0"/>
          <a:lstStyle>
            <a:lvl1pPr algn="r">
              <a:defRPr sz="1200"/>
            </a:lvl1pPr>
          </a:lstStyle>
          <a:p>
            <a:fld id="{42CEA4C8-72B3-47A7-84F9-A1B81B053CBE}" type="datetimeFigureOut">
              <a:rPr lang="en-US" smtClean="0"/>
              <a:t>8/28/2013</a:t>
            </a:fld>
            <a:endParaRPr lang="en-US" dirty="0"/>
          </a:p>
        </p:txBody>
      </p:sp>
      <p:sp>
        <p:nvSpPr>
          <p:cNvPr id="4" name="Slide Image Placeholder 3"/>
          <p:cNvSpPr>
            <a:spLocks noGrp="1" noRot="1" noChangeAspect="1"/>
          </p:cNvSpPr>
          <p:nvPr>
            <p:ph type="sldImg" idx="2"/>
          </p:nvPr>
        </p:nvSpPr>
        <p:spPr>
          <a:xfrm>
            <a:off x="1168400" y="693738"/>
            <a:ext cx="4618038" cy="3463925"/>
          </a:xfrm>
          <a:prstGeom prst="rect">
            <a:avLst/>
          </a:prstGeom>
          <a:noFill/>
          <a:ln w="12700">
            <a:solidFill>
              <a:prstClr val="black"/>
            </a:solidFill>
          </a:ln>
        </p:spPr>
        <p:txBody>
          <a:bodyPr vert="horz" lIns="92546" tIns="46273" rIns="92546" bIns="46273" rtlCol="0" anchor="ctr"/>
          <a:lstStyle/>
          <a:p>
            <a:endParaRPr lang="en-US" dirty="0"/>
          </a:p>
        </p:txBody>
      </p:sp>
      <p:sp>
        <p:nvSpPr>
          <p:cNvPr id="5" name="Notes Placeholder 4"/>
          <p:cNvSpPr>
            <a:spLocks noGrp="1"/>
          </p:cNvSpPr>
          <p:nvPr>
            <p:ph type="body" sz="quarter" idx="3"/>
          </p:nvPr>
        </p:nvSpPr>
        <p:spPr>
          <a:xfrm>
            <a:off x="695484" y="4389398"/>
            <a:ext cx="5563870" cy="4158377"/>
          </a:xfrm>
          <a:prstGeom prst="rect">
            <a:avLst/>
          </a:prstGeom>
        </p:spPr>
        <p:txBody>
          <a:bodyPr vert="horz" lIns="92546" tIns="46273" rIns="92546" bIns="4627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7192"/>
            <a:ext cx="3013763" cy="462042"/>
          </a:xfrm>
          <a:prstGeom prst="rect">
            <a:avLst/>
          </a:prstGeom>
        </p:spPr>
        <p:txBody>
          <a:bodyPr vert="horz" lIns="92546" tIns="46273" rIns="92546" bIns="4627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9466" y="8777192"/>
            <a:ext cx="3013763" cy="462042"/>
          </a:xfrm>
          <a:prstGeom prst="rect">
            <a:avLst/>
          </a:prstGeom>
        </p:spPr>
        <p:txBody>
          <a:bodyPr vert="horz" lIns="92546" tIns="46273" rIns="92546" bIns="46273" rtlCol="0" anchor="b"/>
          <a:lstStyle>
            <a:lvl1pPr algn="r">
              <a:defRPr sz="1200"/>
            </a:lvl1pPr>
          </a:lstStyle>
          <a:p>
            <a:fld id="{FA7FF85E-2C11-4D73-871C-1738E9B76BF4}" type="slidenum">
              <a:rPr lang="en-US" smtClean="0"/>
              <a:t>‹#›</a:t>
            </a:fld>
            <a:endParaRPr lang="en-US" dirty="0"/>
          </a:p>
        </p:txBody>
      </p:sp>
    </p:spTree>
    <p:extLst>
      <p:ext uri="{BB962C8B-B14F-4D97-AF65-F5344CB8AC3E}">
        <p14:creationId xmlns:p14="http://schemas.microsoft.com/office/powerpoint/2010/main" val="860636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FF85E-2C11-4D73-871C-1738E9B76BF4}" type="slidenum">
              <a:rPr lang="en-US" smtClean="0"/>
              <a:t>1</a:t>
            </a:fld>
            <a:endParaRPr lang="en-US" dirty="0"/>
          </a:p>
        </p:txBody>
      </p:sp>
    </p:spTree>
    <p:extLst>
      <p:ext uri="{BB962C8B-B14F-4D97-AF65-F5344CB8AC3E}">
        <p14:creationId xmlns:p14="http://schemas.microsoft.com/office/powerpoint/2010/main" val="142919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FF85E-2C11-4D73-871C-1738E9B76BF4}" type="slidenum">
              <a:rPr lang="en-US" smtClean="0"/>
              <a:t>16</a:t>
            </a:fld>
            <a:endParaRPr lang="en-US" dirty="0"/>
          </a:p>
        </p:txBody>
      </p:sp>
    </p:spTree>
    <p:extLst>
      <p:ext uri="{BB962C8B-B14F-4D97-AF65-F5344CB8AC3E}">
        <p14:creationId xmlns:p14="http://schemas.microsoft.com/office/powerpoint/2010/main" val="1136874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FF85E-2C11-4D73-871C-1738E9B76BF4}" type="slidenum">
              <a:rPr lang="en-US" smtClean="0"/>
              <a:t>18</a:t>
            </a:fld>
            <a:endParaRPr lang="en-US" dirty="0"/>
          </a:p>
        </p:txBody>
      </p:sp>
    </p:spTree>
    <p:extLst>
      <p:ext uri="{BB962C8B-B14F-4D97-AF65-F5344CB8AC3E}">
        <p14:creationId xmlns:p14="http://schemas.microsoft.com/office/powerpoint/2010/main" val="3886138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FF85E-2C11-4D73-871C-1738E9B76BF4}" type="slidenum">
              <a:rPr lang="en-US" smtClean="0"/>
              <a:t>19</a:t>
            </a:fld>
            <a:endParaRPr lang="en-US" dirty="0"/>
          </a:p>
        </p:txBody>
      </p:sp>
    </p:spTree>
    <p:extLst>
      <p:ext uri="{BB962C8B-B14F-4D97-AF65-F5344CB8AC3E}">
        <p14:creationId xmlns:p14="http://schemas.microsoft.com/office/powerpoint/2010/main" val="1330101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FF85E-2C11-4D73-871C-1738E9B76BF4}" type="slidenum">
              <a:rPr lang="en-US" smtClean="0"/>
              <a:t>20</a:t>
            </a:fld>
            <a:endParaRPr lang="en-US" dirty="0"/>
          </a:p>
        </p:txBody>
      </p:sp>
    </p:spTree>
    <p:extLst>
      <p:ext uri="{BB962C8B-B14F-4D97-AF65-F5344CB8AC3E}">
        <p14:creationId xmlns:p14="http://schemas.microsoft.com/office/powerpoint/2010/main" val="1642028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FF85E-2C11-4D73-871C-1738E9B76BF4}" type="slidenum">
              <a:rPr lang="en-US" smtClean="0"/>
              <a:t>21</a:t>
            </a:fld>
            <a:endParaRPr lang="en-US" dirty="0"/>
          </a:p>
        </p:txBody>
      </p:sp>
    </p:spTree>
    <p:extLst>
      <p:ext uri="{BB962C8B-B14F-4D97-AF65-F5344CB8AC3E}">
        <p14:creationId xmlns:p14="http://schemas.microsoft.com/office/powerpoint/2010/main" val="1642028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FF85E-2C11-4D73-871C-1738E9B76BF4}" type="slidenum">
              <a:rPr lang="en-US" smtClean="0"/>
              <a:t>2</a:t>
            </a:fld>
            <a:endParaRPr lang="en-US" dirty="0"/>
          </a:p>
        </p:txBody>
      </p:sp>
    </p:spTree>
    <p:extLst>
      <p:ext uri="{BB962C8B-B14F-4D97-AF65-F5344CB8AC3E}">
        <p14:creationId xmlns:p14="http://schemas.microsoft.com/office/powerpoint/2010/main" val="2920255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FF85E-2C11-4D73-871C-1738E9B76BF4}" type="slidenum">
              <a:rPr lang="en-US" smtClean="0"/>
              <a:t>3</a:t>
            </a:fld>
            <a:endParaRPr lang="en-US" dirty="0"/>
          </a:p>
        </p:txBody>
      </p:sp>
    </p:spTree>
    <p:extLst>
      <p:ext uri="{BB962C8B-B14F-4D97-AF65-F5344CB8AC3E}">
        <p14:creationId xmlns:p14="http://schemas.microsoft.com/office/powerpoint/2010/main" val="2920255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FF85E-2C11-4D73-871C-1738E9B76BF4}" type="slidenum">
              <a:rPr lang="en-US" smtClean="0"/>
              <a:t>4</a:t>
            </a:fld>
            <a:endParaRPr lang="en-US" dirty="0"/>
          </a:p>
        </p:txBody>
      </p:sp>
    </p:spTree>
    <p:extLst>
      <p:ext uri="{BB962C8B-B14F-4D97-AF65-F5344CB8AC3E}">
        <p14:creationId xmlns:p14="http://schemas.microsoft.com/office/powerpoint/2010/main" val="968584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FF85E-2C11-4D73-871C-1738E9B76BF4}" type="slidenum">
              <a:rPr lang="en-US" smtClean="0"/>
              <a:t>5</a:t>
            </a:fld>
            <a:endParaRPr lang="en-US" dirty="0"/>
          </a:p>
        </p:txBody>
      </p:sp>
    </p:spTree>
    <p:extLst>
      <p:ext uri="{BB962C8B-B14F-4D97-AF65-F5344CB8AC3E}">
        <p14:creationId xmlns:p14="http://schemas.microsoft.com/office/powerpoint/2010/main" val="1789771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FF85E-2C11-4D73-871C-1738E9B76BF4}" type="slidenum">
              <a:rPr lang="en-US" smtClean="0"/>
              <a:t>6</a:t>
            </a:fld>
            <a:endParaRPr lang="en-US" dirty="0"/>
          </a:p>
        </p:txBody>
      </p:sp>
    </p:spTree>
    <p:extLst>
      <p:ext uri="{BB962C8B-B14F-4D97-AF65-F5344CB8AC3E}">
        <p14:creationId xmlns:p14="http://schemas.microsoft.com/office/powerpoint/2010/main" val="387762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FF85E-2C11-4D73-871C-1738E9B76BF4}" type="slidenum">
              <a:rPr lang="en-US" smtClean="0"/>
              <a:t>13</a:t>
            </a:fld>
            <a:endParaRPr lang="en-US" dirty="0"/>
          </a:p>
        </p:txBody>
      </p:sp>
    </p:spTree>
    <p:extLst>
      <p:ext uri="{BB962C8B-B14F-4D97-AF65-F5344CB8AC3E}">
        <p14:creationId xmlns:p14="http://schemas.microsoft.com/office/powerpoint/2010/main" val="2436172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FF85E-2C11-4D73-871C-1738E9B76BF4}" type="slidenum">
              <a:rPr lang="en-US" smtClean="0"/>
              <a:t>14</a:t>
            </a:fld>
            <a:endParaRPr lang="en-US" dirty="0"/>
          </a:p>
        </p:txBody>
      </p:sp>
    </p:spTree>
    <p:extLst>
      <p:ext uri="{BB962C8B-B14F-4D97-AF65-F5344CB8AC3E}">
        <p14:creationId xmlns:p14="http://schemas.microsoft.com/office/powerpoint/2010/main" val="1281875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FF85E-2C11-4D73-871C-1738E9B76BF4}" type="slidenum">
              <a:rPr lang="en-US" smtClean="0"/>
              <a:t>15</a:t>
            </a:fld>
            <a:endParaRPr lang="en-US" dirty="0"/>
          </a:p>
        </p:txBody>
      </p:sp>
    </p:spTree>
    <p:extLst>
      <p:ext uri="{BB962C8B-B14F-4D97-AF65-F5344CB8AC3E}">
        <p14:creationId xmlns:p14="http://schemas.microsoft.com/office/powerpoint/2010/main" val="2311127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D717B2-9DE4-4C5F-97E3-402152EE7C2C}" type="datetimeFigureOut">
              <a:rPr lang="en-US" smtClean="0"/>
              <a:t>8/28/2013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567BE1-F649-47F2-8E16-353F4CE84601}" type="slidenum">
              <a:rPr lang="en-US" smtClean="0"/>
              <a:t>‹#›</a:t>
            </a:fld>
            <a:endParaRPr lang="en-US" dirty="0"/>
          </a:p>
        </p:txBody>
      </p:sp>
    </p:spTree>
    <p:extLst>
      <p:ext uri="{BB962C8B-B14F-4D97-AF65-F5344CB8AC3E}">
        <p14:creationId xmlns:p14="http://schemas.microsoft.com/office/powerpoint/2010/main" val="198228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D717B2-9DE4-4C5F-97E3-402152EE7C2C}" type="datetimeFigureOut">
              <a:rPr lang="en-US" smtClean="0"/>
              <a:t>8/28/2013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567BE1-F649-47F2-8E16-353F4CE84601}" type="slidenum">
              <a:rPr lang="en-US" smtClean="0"/>
              <a:t>‹#›</a:t>
            </a:fld>
            <a:endParaRPr lang="en-US" dirty="0"/>
          </a:p>
        </p:txBody>
      </p:sp>
    </p:spTree>
    <p:extLst>
      <p:ext uri="{BB962C8B-B14F-4D97-AF65-F5344CB8AC3E}">
        <p14:creationId xmlns:p14="http://schemas.microsoft.com/office/powerpoint/2010/main" val="1905038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D717B2-9DE4-4C5F-97E3-402152EE7C2C}" type="datetimeFigureOut">
              <a:rPr lang="en-US" smtClean="0"/>
              <a:t>8/28/2013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567BE1-F649-47F2-8E16-353F4CE84601}" type="slidenum">
              <a:rPr lang="en-US" smtClean="0"/>
              <a:t>‹#›</a:t>
            </a:fld>
            <a:endParaRPr lang="en-US" dirty="0"/>
          </a:p>
        </p:txBody>
      </p:sp>
    </p:spTree>
    <p:extLst>
      <p:ext uri="{BB962C8B-B14F-4D97-AF65-F5344CB8AC3E}">
        <p14:creationId xmlns:p14="http://schemas.microsoft.com/office/powerpoint/2010/main" val="3302206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D717B2-9DE4-4C5F-97E3-402152EE7C2C}" type="datetimeFigureOut">
              <a:rPr lang="en-US" smtClean="0"/>
              <a:t>8/28/2013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567BE1-F649-47F2-8E16-353F4CE84601}" type="slidenum">
              <a:rPr lang="en-US" smtClean="0"/>
              <a:t>‹#›</a:t>
            </a:fld>
            <a:endParaRPr lang="en-US" dirty="0"/>
          </a:p>
        </p:txBody>
      </p:sp>
    </p:spTree>
    <p:extLst>
      <p:ext uri="{BB962C8B-B14F-4D97-AF65-F5344CB8AC3E}">
        <p14:creationId xmlns:p14="http://schemas.microsoft.com/office/powerpoint/2010/main" val="1403109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D717B2-9DE4-4C5F-97E3-402152EE7C2C}" type="datetimeFigureOut">
              <a:rPr lang="en-US" smtClean="0"/>
              <a:t>8/28/2013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567BE1-F649-47F2-8E16-353F4CE84601}" type="slidenum">
              <a:rPr lang="en-US" smtClean="0"/>
              <a:t>‹#›</a:t>
            </a:fld>
            <a:endParaRPr lang="en-US" dirty="0"/>
          </a:p>
        </p:txBody>
      </p:sp>
    </p:spTree>
    <p:extLst>
      <p:ext uri="{BB962C8B-B14F-4D97-AF65-F5344CB8AC3E}">
        <p14:creationId xmlns:p14="http://schemas.microsoft.com/office/powerpoint/2010/main" val="3396080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D717B2-9DE4-4C5F-97E3-402152EE7C2C}" type="datetimeFigureOut">
              <a:rPr lang="en-US" smtClean="0"/>
              <a:t>8/28/2013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567BE1-F649-47F2-8E16-353F4CE84601}" type="slidenum">
              <a:rPr lang="en-US" smtClean="0"/>
              <a:t>‹#›</a:t>
            </a:fld>
            <a:endParaRPr lang="en-US" dirty="0"/>
          </a:p>
        </p:txBody>
      </p:sp>
    </p:spTree>
    <p:extLst>
      <p:ext uri="{BB962C8B-B14F-4D97-AF65-F5344CB8AC3E}">
        <p14:creationId xmlns:p14="http://schemas.microsoft.com/office/powerpoint/2010/main" val="1364395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D717B2-9DE4-4C5F-97E3-402152EE7C2C}" type="datetimeFigureOut">
              <a:rPr lang="en-US" smtClean="0"/>
              <a:t>8/28/2013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4567BE1-F649-47F2-8E16-353F4CE84601}" type="slidenum">
              <a:rPr lang="en-US" smtClean="0"/>
              <a:t>‹#›</a:t>
            </a:fld>
            <a:endParaRPr lang="en-US" dirty="0"/>
          </a:p>
        </p:txBody>
      </p:sp>
    </p:spTree>
    <p:extLst>
      <p:ext uri="{BB962C8B-B14F-4D97-AF65-F5344CB8AC3E}">
        <p14:creationId xmlns:p14="http://schemas.microsoft.com/office/powerpoint/2010/main" val="2118167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D717B2-9DE4-4C5F-97E3-402152EE7C2C}" type="datetimeFigureOut">
              <a:rPr lang="en-US" smtClean="0"/>
              <a:t>8/28/2013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4567BE1-F649-47F2-8E16-353F4CE84601}" type="slidenum">
              <a:rPr lang="en-US" smtClean="0"/>
              <a:t>‹#›</a:t>
            </a:fld>
            <a:endParaRPr lang="en-US" dirty="0"/>
          </a:p>
        </p:txBody>
      </p:sp>
    </p:spTree>
    <p:extLst>
      <p:ext uri="{BB962C8B-B14F-4D97-AF65-F5344CB8AC3E}">
        <p14:creationId xmlns:p14="http://schemas.microsoft.com/office/powerpoint/2010/main" val="439287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D717B2-9DE4-4C5F-97E3-402152EE7C2C}" type="datetimeFigureOut">
              <a:rPr lang="en-US" smtClean="0"/>
              <a:t>8/28/2013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4567BE1-F649-47F2-8E16-353F4CE84601}" type="slidenum">
              <a:rPr lang="en-US" smtClean="0"/>
              <a:t>‹#›</a:t>
            </a:fld>
            <a:endParaRPr lang="en-US" dirty="0"/>
          </a:p>
        </p:txBody>
      </p:sp>
    </p:spTree>
    <p:extLst>
      <p:ext uri="{BB962C8B-B14F-4D97-AF65-F5344CB8AC3E}">
        <p14:creationId xmlns:p14="http://schemas.microsoft.com/office/powerpoint/2010/main" val="389594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D717B2-9DE4-4C5F-97E3-402152EE7C2C}" type="datetimeFigureOut">
              <a:rPr lang="en-US" smtClean="0"/>
              <a:t>8/28/2013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567BE1-F649-47F2-8E16-353F4CE84601}" type="slidenum">
              <a:rPr lang="en-US" smtClean="0"/>
              <a:t>‹#›</a:t>
            </a:fld>
            <a:endParaRPr lang="en-US" dirty="0"/>
          </a:p>
        </p:txBody>
      </p:sp>
    </p:spTree>
    <p:extLst>
      <p:ext uri="{BB962C8B-B14F-4D97-AF65-F5344CB8AC3E}">
        <p14:creationId xmlns:p14="http://schemas.microsoft.com/office/powerpoint/2010/main" val="3370963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D717B2-9DE4-4C5F-97E3-402152EE7C2C}" type="datetimeFigureOut">
              <a:rPr lang="en-US" smtClean="0"/>
              <a:t>8/28/2013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567BE1-F649-47F2-8E16-353F4CE84601}" type="slidenum">
              <a:rPr lang="en-US" smtClean="0"/>
              <a:t>‹#›</a:t>
            </a:fld>
            <a:endParaRPr lang="en-US" dirty="0"/>
          </a:p>
        </p:txBody>
      </p:sp>
    </p:spTree>
    <p:extLst>
      <p:ext uri="{BB962C8B-B14F-4D97-AF65-F5344CB8AC3E}">
        <p14:creationId xmlns:p14="http://schemas.microsoft.com/office/powerpoint/2010/main" val="900664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D717B2-9DE4-4C5F-97E3-402152EE7C2C}" type="datetimeFigureOut">
              <a:rPr lang="en-US" smtClean="0"/>
              <a:t>8/28/2013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567BE1-F649-47F2-8E16-353F4CE84601}" type="slidenum">
              <a:rPr lang="en-US" smtClean="0"/>
              <a:t>‹#›</a:t>
            </a:fld>
            <a:endParaRPr lang="en-US" dirty="0"/>
          </a:p>
        </p:txBody>
      </p:sp>
    </p:spTree>
    <p:extLst>
      <p:ext uri="{BB962C8B-B14F-4D97-AF65-F5344CB8AC3E}">
        <p14:creationId xmlns:p14="http://schemas.microsoft.com/office/powerpoint/2010/main" val="2758752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CM building morph.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0600" y="334772"/>
            <a:ext cx="7166043" cy="2532361"/>
          </a:xfrm>
          <a:prstGeom prst="rect">
            <a:avLst/>
          </a:prstGeom>
        </p:spPr>
      </p:pic>
      <p:sp>
        <p:nvSpPr>
          <p:cNvPr id="2" name="Title 1"/>
          <p:cNvSpPr>
            <a:spLocks noGrp="1"/>
          </p:cNvSpPr>
          <p:nvPr>
            <p:ph type="ctrTitle"/>
          </p:nvPr>
        </p:nvSpPr>
        <p:spPr>
          <a:xfrm>
            <a:off x="685800" y="2582917"/>
            <a:ext cx="7772400" cy="1227083"/>
          </a:xfrm>
        </p:spPr>
        <p:txBody>
          <a:bodyPr/>
          <a:lstStyle/>
          <a:p>
            <a:r>
              <a:rPr lang="en-US" b="1" dirty="0" smtClean="0">
                <a:effectLst>
                  <a:outerShdw blurRad="38100" dist="38100" dir="2700000" algn="tl">
                    <a:srgbClr val="000000">
                      <a:alpha val="43137"/>
                    </a:srgbClr>
                  </a:outerShdw>
                </a:effectLst>
              </a:rPr>
              <a:t>The United Church of Mapleton</a:t>
            </a:r>
            <a:endParaRPr lang="en-US"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371600" y="3886200"/>
            <a:ext cx="6400800" cy="2590800"/>
          </a:xfrm>
        </p:spPr>
        <p:txBody>
          <a:bodyPr>
            <a:normAutofit fontScale="92500" lnSpcReduction="10000"/>
          </a:bodyPr>
          <a:lstStyle/>
          <a:p>
            <a:r>
              <a:rPr lang="en-US" b="1" i="1" u="sng" dirty="0" smtClean="0">
                <a:solidFill>
                  <a:schemeClr val="tx2">
                    <a:lumMod val="75000"/>
                  </a:schemeClr>
                </a:solidFill>
                <a:effectLst>
                  <a:outerShdw blurRad="38100" dist="38100" dir="2700000" algn="tl">
                    <a:srgbClr val="000000">
                      <a:alpha val="43137"/>
                    </a:srgbClr>
                  </a:outerShdw>
                </a:effectLst>
              </a:rPr>
              <a:t>“WE </a:t>
            </a:r>
            <a:r>
              <a:rPr lang="en-US" b="1" i="1" u="sng" dirty="0" smtClean="0">
                <a:solidFill>
                  <a:schemeClr val="tx2">
                    <a:lumMod val="75000"/>
                  </a:schemeClr>
                </a:solidFill>
                <a:effectLst>
                  <a:outerShdw blurRad="38100" dist="38100" dir="2700000" algn="tl">
                    <a:srgbClr val="000000">
                      <a:alpha val="43137"/>
                    </a:srgbClr>
                  </a:outerShdw>
                </a:effectLst>
              </a:rPr>
              <a:t>ARE </a:t>
            </a:r>
            <a:r>
              <a:rPr lang="en-US" b="1" i="1" u="sng" dirty="0" smtClean="0">
                <a:solidFill>
                  <a:schemeClr val="tx2">
                    <a:lumMod val="75000"/>
                  </a:schemeClr>
                </a:solidFill>
                <a:effectLst>
                  <a:outerShdw blurRad="38100" dist="38100" dir="2700000" algn="tl">
                    <a:srgbClr val="000000">
                      <a:alpha val="43137"/>
                    </a:srgbClr>
                  </a:outerShdw>
                </a:effectLst>
              </a:rPr>
              <a:t>UNITED”</a:t>
            </a:r>
            <a:endParaRPr lang="en-US" b="1" i="1" u="sng" dirty="0" smtClean="0">
              <a:solidFill>
                <a:schemeClr val="tx2">
                  <a:lumMod val="75000"/>
                </a:schemeClr>
              </a:solidFill>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The Visioning Process</a:t>
            </a:r>
          </a:p>
          <a:p>
            <a:r>
              <a:rPr lang="en-US" sz="2400" dirty="0" smtClean="0">
                <a:effectLst>
                  <a:outerShdw blurRad="38100" dist="38100" dir="2700000" algn="tl">
                    <a:srgbClr val="000000">
                      <a:alpha val="43137"/>
                    </a:srgbClr>
                  </a:outerShdw>
                </a:effectLst>
              </a:rPr>
              <a:t>“A Healthy Church Coming into Focus”</a:t>
            </a:r>
          </a:p>
          <a:p>
            <a:r>
              <a:rPr lang="en-US" sz="2200" dirty="0" smtClean="0"/>
              <a:t>Vision </a:t>
            </a:r>
            <a:r>
              <a:rPr lang="en-US" sz="2200" dirty="0"/>
              <a:t>Committee Report</a:t>
            </a:r>
          </a:p>
          <a:p>
            <a:r>
              <a:rPr lang="en-US" sz="2200" dirty="0"/>
              <a:t>United Church Official Board</a:t>
            </a:r>
          </a:p>
          <a:p>
            <a:r>
              <a:rPr lang="en-US" sz="2200" dirty="0"/>
              <a:t>August 28, 2013</a:t>
            </a:r>
          </a:p>
          <a:p>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91409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rPr>
              <a:t>Strategic Plan - “Short Term Ministry Team Tasks”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752600"/>
            <a:ext cx="8229600" cy="4267200"/>
          </a:xfrm>
        </p:spPr>
        <p:txBody>
          <a:bodyPr>
            <a:normAutofit/>
          </a:bodyPr>
          <a:lstStyle/>
          <a:p>
            <a:r>
              <a:rPr lang="en-US" dirty="0" smtClean="0">
                <a:effectLst/>
              </a:rPr>
              <a:t>Short Term Ministry Team Tasks are those that can be completed within 3-6 months from the Strategic Plan “launch.”</a:t>
            </a:r>
          </a:p>
          <a:p>
            <a:pPr lvl="1"/>
            <a:r>
              <a:rPr lang="en-US" sz="2400" dirty="0" smtClean="0">
                <a:effectLst/>
              </a:rPr>
              <a:t>After a Short Term Ministry Team Task is completed, it will either end or a maintenance plan will be developed so it can continue.</a:t>
            </a:r>
          </a:p>
          <a:p>
            <a:pPr lvl="1"/>
            <a:r>
              <a:rPr lang="en-US" sz="2400" dirty="0" smtClean="0">
                <a:effectLst/>
              </a:rPr>
              <a:t>A new Short Term Ministry Team Task will then be selected by the Team Shepherd and started.</a:t>
            </a:r>
          </a:p>
        </p:txBody>
      </p:sp>
    </p:spTree>
    <p:extLst>
      <p:ext uri="{BB962C8B-B14F-4D97-AF65-F5344CB8AC3E}">
        <p14:creationId xmlns:p14="http://schemas.microsoft.com/office/powerpoint/2010/main" val="7613786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rPr>
              <a:t>Strategic Plan  -“Long Term Ministry Team Tasks”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267200"/>
          </a:xfrm>
        </p:spPr>
        <p:txBody>
          <a:bodyPr>
            <a:normAutofit/>
          </a:bodyPr>
          <a:lstStyle/>
          <a:p>
            <a:r>
              <a:rPr lang="en-US" dirty="0" smtClean="0"/>
              <a:t>Long Term Ministry Team Tasks are those that can be completed within 9-12 months from the Strategic Plan “launch.”</a:t>
            </a:r>
          </a:p>
          <a:p>
            <a:pPr lvl="1"/>
            <a:r>
              <a:rPr lang="en-US" sz="2400" dirty="0" smtClean="0"/>
              <a:t>After a Long Term Ministry Team Task is completed, it will either end or a maintenance plan will be developed so it can continue</a:t>
            </a:r>
          </a:p>
          <a:p>
            <a:pPr lvl="1"/>
            <a:r>
              <a:rPr lang="en-US" sz="2400" dirty="0" smtClean="0"/>
              <a:t>A new Long Term Ministry Team Task will then be selected by the Team Shepherd and started</a:t>
            </a:r>
          </a:p>
        </p:txBody>
      </p:sp>
    </p:spTree>
    <p:extLst>
      <p:ext uri="{BB962C8B-B14F-4D97-AF65-F5344CB8AC3E}">
        <p14:creationId xmlns:p14="http://schemas.microsoft.com/office/powerpoint/2010/main" val="17572944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p:cNvCxnSpPr/>
          <p:nvPr/>
        </p:nvCxnSpPr>
        <p:spPr>
          <a:xfrm>
            <a:off x="2209800" y="2514600"/>
            <a:ext cx="838200" cy="228600"/>
          </a:xfrm>
          <a:prstGeom prst="line">
            <a:avLst/>
          </a:prstGeom>
          <a:ln w="25400" cmpd="sng"/>
        </p:spPr>
        <p:style>
          <a:lnRef idx="1">
            <a:schemeClr val="accent1"/>
          </a:lnRef>
          <a:fillRef idx="0">
            <a:schemeClr val="accent1"/>
          </a:fillRef>
          <a:effectRef idx="0">
            <a:schemeClr val="accent1"/>
          </a:effectRef>
          <a:fontRef idx="minor">
            <a:schemeClr val="tx1"/>
          </a:fontRef>
        </p:style>
      </p:cxnSp>
      <p:graphicFrame>
        <p:nvGraphicFramePr>
          <p:cNvPr id="6" name="Content Placeholder 5"/>
          <p:cNvGraphicFramePr>
            <a:graphicFrameLocks noGrp="1"/>
          </p:cNvGraphicFramePr>
          <p:nvPr>
            <p:ph idx="1"/>
            <p:extLst>
              <p:ext uri="{D42A27DB-BD31-4B8C-83A1-F6EECF244321}">
                <p14:modId xmlns:p14="http://schemas.microsoft.com/office/powerpoint/2010/main" val="3946894249"/>
              </p:ext>
            </p:extLst>
          </p:nvPr>
        </p:nvGraphicFramePr>
        <p:xfrm>
          <a:off x="457200" y="1143000"/>
          <a:ext cx="80010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b="1" i="1" dirty="0" smtClean="0">
                <a:solidFill>
                  <a:schemeClr val="tx2">
                    <a:lumMod val="60000"/>
                    <a:lumOff val="40000"/>
                  </a:schemeClr>
                </a:solidFill>
                <a:effectLst>
                  <a:outerShdw blurRad="38100" dist="38100" dir="2700000" algn="tl">
                    <a:srgbClr val="000000">
                      <a:alpha val="43137"/>
                    </a:srgbClr>
                  </a:outerShdw>
                </a:effectLst>
              </a:rPr>
              <a:t>New</a:t>
            </a:r>
            <a:r>
              <a:rPr lang="en-US" b="1" dirty="0" smtClean="0">
                <a:effectLst>
                  <a:outerShdw blurRad="38100" dist="38100" dir="2700000" algn="tl">
                    <a:srgbClr val="000000">
                      <a:alpha val="43137"/>
                    </a:srgbClr>
                  </a:outerShdw>
                </a:effectLst>
              </a:rPr>
              <a:t> Ministry Teams</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74287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4 </a:t>
            </a:r>
            <a:r>
              <a:rPr lang="en-US" b="1" i="1" dirty="0" smtClean="0">
                <a:solidFill>
                  <a:schemeClr val="tx2">
                    <a:lumMod val="60000"/>
                    <a:lumOff val="40000"/>
                  </a:schemeClr>
                </a:solidFill>
                <a:effectLst>
                  <a:outerShdw blurRad="38100" dist="38100" dir="2700000" algn="tl">
                    <a:srgbClr val="000000">
                      <a:alpha val="43137"/>
                    </a:srgbClr>
                  </a:outerShdw>
                </a:effectLst>
              </a:rPr>
              <a:t>NEW</a:t>
            </a:r>
            <a:r>
              <a:rPr lang="en-US" b="1" dirty="0" smtClean="0">
                <a:effectLst>
                  <a:outerShdw blurRad="38100" dist="38100" dir="2700000" algn="tl">
                    <a:srgbClr val="000000">
                      <a:alpha val="43137"/>
                    </a:srgbClr>
                  </a:outerShdw>
                </a:effectLst>
              </a:rPr>
              <a:t> Ministry Teams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b="1" dirty="0" smtClean="0">
                <a:effectLst>
                  <a:outerShdw blurRad="38100" dist="38100" dir="2700000" algn="tl">
                    <a:srgbClr val="000000">
                      <a:alpha val="43137"/>
                    </a:srgbClr>
                  </a:outerShdw>
                </a:effectLst>
              </a:rPr>
              <a:t>Community</a:t>
            </a:r>
          </a:p>
          <a:p>
            <a:pPr marL="914400" lvl="1" indent="-514350"/>
            <a:r>
              <a:rPr lang="en-US" dirty="0"/>
              <a:t>All "community team" events are open to both the church and the Maple River </a:t>
            </a:r>
            <a:r>
              <a:rPr lang="en-US" dirty="0" smtClean="0"/>
              <a:t>community</a:t>
            </a:r>
            <a:r>
              <a:rPr lang="en-US" dirty="0"/>
              <a:t>.  Community team events are educational or informational, aimed mainly at the Maple River community at large (while including The United Church</a:t>
            </a:r>
            <a:r>
              <a:rPr lang="en-US" dirty="0" smtClean="0"/>
              <a:t>).</a:t>
            </a:r>
          </a:p>
          <a:p>
            <a:pPr marL="400050" lvl="1" indent="0">
              <a:buNone/>
            </a:pPr>
            <a:endParaRPr lang="en-US" dirty="0" smtClean="0"/>
          </a:p>
          <a:p>
            <a:r>
              <a:rPr lang="en-US" sz="2000" dirty="0"/>
              <a:t>Short Term: Book Forum </a:t>
            </a:r>
          </a:p>
          <a:p>
            <a:r>
              <a:rPr lang="en-US" sz="2000" dirty="0"/>
              <a:t>Long Term: Contemporary Issue </a:t>
            </a:r>
            <a:r>
              <a:rPr lang="en-US" sz="2000" dirty="0" smtClean="0"/>
              <a:t>Forum</a:t>
            </a:r>
            <a:r>
              <a:rPr lang="en-US" sz="2000" dirty="0"/>
              <a:t> </a:t>
            </a:r>
          </a:p>
        </p:txBody>
      </p:sp>
    </p:spTree>
    <p:extLst>
      <p:ext uri="{BB962C8B-B14F-4D97-AF65-F5344CB8AC3E}">
        <p14:creationId xmlns:p14="http://schemas.microsoft.com/office/powerpoint/2010/main" val="8271318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4 </a:t>
            </a:r>
            <a:r>
              <a:rPr lang="en-US" b="1" i="1" dirty="0" smtClean="0">
                <a:solidFill>
                  <a:schemeClr val="tx2">
                    <a:lumMod val="60000"/>
                    <a:lumOff val="40000"/>
                  </a:schemeClr>
                </a:solidFill>
                <a:effectLst>
                  <a:outerShdw blurRad="38100" dist="38100" dir="2700000" algn="tl">
                    <a:srgbClr val="000000">
                      <a:alpha val="43137"/>
                    </a:srgbClr>
                  </a:outerShdw>
                </a:effectLst>
              </a:rPr>
              <a:t>NEW</a:t>
            </a:r>
            <a:r>
              <a:rPr lang="en-US" b="1" dirty="0" smtClean="0">
                <a:effectLst>
                  <a:outerShdw blurRad="38100" dist="38100" dir="2700000" algn="tl">
                    <a:srgbClr val="000000">
                      <a:alpha val="43137"/>
                    </a:srgbClr>
                  </a:outerShdw>
                </a:effectLst>
              </a:rPr>
              <a:t> Ministry Teams </a:t>
            </a:r>
            <a:r>
              <a:rPr lang="en-US" sz="2000" b="1" dirty="0" smtClean="0">
                <a:effectLst>
                  <a:outerShdw blurRad="38100" dist="38100" dir="2700000" algn="tl">
                    <a:srgbClr val="000000">
                      <a:alpha val="43137"/>
                    </a:srgbClr>
                  </a:outerShdw>
                </a:effectLst>
              </a:rPr>
              <a:t>(continued)</a:t>
            </a:r>
            <a:endParaRPr lang="en-US" sz="2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514350" indent="-514350">
              <a:buFont typeface="+mj-lt"/>
              <a:buAutoNum type="arabicPeriod" startAt="2"/>
            </a:pPr>
            <a:r>
              <a:rPr lang="en-US" b="1" dirty="0" smtClean="0"/>
              <a:t>Fellowship Ministry Team</a:t>
            </a:r>
          </a:p>
          <a:p>
            <a:pPr marL="914400" lvl="1" indent="-514350"/>
            <a:r>
              <a:rPr lang="en-US" dirty="0"/>
              <a:t>Fellowship team events are aimed mainly at The United Church members (while also open to Maple River community at large).  Fellowship events are mainly focused on fun and friendship</a:t>
            </a:r>
            <a:r>
              <a:rPr lang="en-US" dirty="0" smtClean="0"/>
              <a:t>.</a:t>
            </a:r>
          </a:p>
          <a:p>
            <a:pPr marL="400050" lvl="1" indent="0">
              <a:buNone/>
            </a:pPr>
            <a:endParaRPr lang="en-US" dirty="0"/>
          </a:p>
          <a:p>
            <a:r>
              <a:rPr lang="en-US" sz="2000" dirty="0"/>
              <a:t>Short Term: Cook-Off Competition (chili, BBQ, grilling, wild game, pork...)</a:t>
            </a:r>
          </a:p>
          <a:p>
            <a:r>
              <a:rPr lang="en-US" sz="2000" dirty="0"/>
              <a:t>Long Term: Parent(s) Day Off (or Night Out)</a:t>
            </a:r>
          </a:p>
          <a:p>
            <a:pPr marL="914400" lvl="1" indent="-514350"/>
            <a:endParaRPr lang="en-US" sz="2000" dirty="0" smtClean="0"/>
          </a:p>
          <a:p>
            <a:endParaRPr lang="en-US" dirty="0"/>
          </a:p>
        </p:txBody>
      </p:sp>
    </p:spTree>
    <p:extLst>
      <p:ext uri="{BB962C8B-B14F-4D97-AF65-F5344CB8AC3E}">
        <p14:creationId xmlns:p14="http://schemas.microsoft.com/office/powerpoint/2010/main" val="12456319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4 </a:t>
            </a:r>
            <a:r>
              <a:rPr lang="en-US" b="1" i="1" dirty="0">
                <a:solidFill>
                  <a:schemeClr val="tx2">
                    <a:lumMod val="60000"/>
                    <a:lumOff val="40000"/>
                  </a:schemeClr>
                </a:solidFill>
                <a:effectLst>
                  <a:outerShdw blurRad="38100" dist="38100" dir="2700000" algn="tl">
                    <a:srgbClr val="000000">
                      <a:alpha val="43137"/>
                    </a:srgbClr>
                  </a:outerShdw>
                </a:effectLst>
              </a:rPr>
              <a:t>NEW</a:t>
            </a:r>
            <a:r>
              <a:rPr lang="en-US" b="1" dirty="0">
                <a:effectLst>
                  <a:outerShdw blurRad="38100" dist="38100" dir="2700000" algn="tl">
                    <a:srgbClr val="000000">
                      <a:alpha val="43137"/>
                    </a:srgbClr>
                  </a:outerShdw>
                </a:effectLst>
              </a:rPr>
              <a:t> Ministry Teams </a:t>
            </a:r>
            <a:r>
              <a:rPr lang="en-US" sz="2000" b="1" dirty="0">
                <a:effectLst>
                  <a:outerShdw blurRad="38100" dist="38100" dir="2700000" algn="tl">
                    <a:srgbClr val="000000">
                      <a:alpha val="43137"/>
                    </a:srgbClr>
                  </a:outerShdw>
                </a:effectLst>
              </a:rPr>
              <a:t>(continued)</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514350" indent="-514350">
              <a:buFont typeface="+mj-lt"/>
              <a:buAutoNum type="arabicPeriod" startAt="3"/>
            </a:pPr>
            <a:r>
              <a:rPr lang="en-US" b="1" dirty="0" smtClean="0"/>
              <a:t>Spiritual Care Ministry Team</a:t>
            </a:r>
          </a:p>
          <a:p>
            <a:pPr lvl="1"/>
            <a:r>
              <a:rPr lang="en-US" dirty="0"/>
              <a:t>The </a:t>
            </a:r>
            <a:r>
              <a:rPr lang="en-US" dirty="0" smtClean="0"/>
              <a:t>Spiritual Care </a:t>
            </a:r>
            <a:r>
              <a:rPr lang="en-US" dirty="0"/>
              <a:t>team focuses on congregant care and the spiritual life of the congregation outside of the weekly worship service(s</a:t>
            </a:r>
            <a:r>
              <a:rPr lang="en-US" dirty="0" smtClean="0"/>
              <a:t>).</a:t>
            </a:r>
          </a:p>
          <a:p>
            <a:pPr marL="457200" lvl="1" indent="0">
              <a:buNone/>
            </a:pPr>
            <a:endParaRPr lang="en-US" dirty="0"/>
          </a:p>
          <a:p>
            <a:r>
              <a:rPr lang="en-US" sz="2000" dirty="0"/>
              <a:t>Short Term: Prayer Ministry (prayer chain, prayer </a:t>
            </a:r>
            <a:r>
              <a:rPr lang="en-US" sz="2000" dirty="0" smtClean="0"/>
              <a:t>team)</a:t>
            </a:r>
            <a:endParaRPr lang="en-US" sz="2000" dirty="0"/>
          </a:p>
          <a:p>
            <a:r>
              <a:rPr lang="en-US" sz="2000" dirty="0"/>
              <a:t>Long Term: Long Term Lay Visitation Team </a:t>
            </a:r>
            <a:r>
              <a:rPr lang="en-US" sz="2000" dirty="0" smtClean="0"/>
              <a:t>(trained laity group focused on long term spiritual care needs: shut-in, elderly, nursing home...)</a:t>
            </a:r>
            <a:endParaRPr lang="en-US" sz="2000" dirty="0"/>
          </a:p>
          <a:p>
            <a:pPr marL="457200" lvl="1" indent="0">
              <a:buNone/>
            </a:pPr>
            <a:endParaRPr lang="en-US" sz="2000" dirty="0"/>
          </a:p>
        </p:txBody>
      </p:sp>
    </p:spTree>
    <p:extLst>
      <p:ext uri="{BB962C8B-B14F-4D97-AF65-F5344CB8AC3E}">
        <p14:creationId xmlns:p14="http://schemas.microsoft.com/office/powerpoint/2010/main" val="30036094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4 </a:t>
            </a:r>
            <a:r>
              <a:rPr lang="en-US" b="1" i="1" dirty="0">
                <a:solidFill>
                  <a:schemeClr val="tx2">
                    <a:lumMod val="60000"/>
                    <a:lumOff val="40000"/>
                  </a:schemeClr>
                </a:solidFill>
                <a:effectLst>
                  <a:outerShdw blurRad="38100" dist="38100" dir="2700000" algn="tl">
                    <a:srgbClr val="000000">
                      <a:alpha val="43137"/>
                    </a:srgbClr>
                  </a:outerShdw>
                </a:effectLst>
              </a:rPr>
              <a:t>NEW</a:t>
            </a:r>
            <a:r>
              <a:rPr lang="en-US" b="1" dirty="0">
                <a:effectLst>
                  <a:outerShdw blurRad="38100" dist="38100" dir="2700000" algn="tl">
                    <a:srgbClr val="000000">
                      <a:alpha val="43137"/>
                    </a:srgbClr>
                  </a:outerShdw>
                </a:effectLst>
              </a:rPr>
              <a:t> Ministry Teams </a:t>
            </a:r>
            <a:r>
              <a:rPr lang="en-US" sz="2000" b="1" dirty="0">
                <a:effectLst>
                  <a:outerShdw blurRad="38100" dist="38100" dir="2700000" algn="tl">
                    <a:srgbClr val="000000">
                      <a:alpha val="43137"/>
                    </a:srgbClr>
                  </a:outerShdw>
                </a:effectLst>
              </a:rPr>
              <a:t>(continued)</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514350" indent="-514350">
              <a:buFont typeface="+mj-lt"/>
              <a:buAutoNum type="arabicPeriod" startAt="4"/>
            </a:pPr>
            <a:r>
              <a:rPr lang="en-US" b="1" dirty="0" smtClean="0"/>
              <a:t>Mission Ministry Team</a:t>
            </a:r>
          </a:p>
          <a:p>
            <a:pPr marL="914400" lvl="1" indent="-514350"/>
            <a:r>
              <a:rPr lang="en-US" dirty="0"/>
              <a:t>The Mission team focuses on local, national, and international service, outreach, and mission projects of the church</a:t>
            </a:r>
            <a:r>
              <a:rPr lang="en-US" dirty="0" smtClean="0"/>
              <a:t>.</a:t>
            </a:r>
          </a:p>
          <a:p>
            <a:pPr marL="914400" lvl="1" indent="-514350">
              <a:buFont typeface="+mj-lt"/>
              <a:buAutoNum type="arabicPeriod" startAt="4"/>
            </a:pPr>
            <a:endParaRPr lang="en-US" dirty="0" smtClean="0"/>
          </a:p>
          <a:p>
            <a:r>
              <a:rPr lang="en-US" sz="2000" dirty="0"/>
              <a:t>Short Term: </a:t>
            </a:r>
            <a:r>
              <a:rPr lang="en-US" sz="2000" dirty="0" smtClean="0"/>
              <a:t>“Heifer Project”</a:t>
            </a:r>
            <a:endParaRPr lang="en-US" sz="2000" dirty="0"/>
          </a:p>
          <a:p>
            <a:r>
              <a:rPr lang="en-US" sz="2000" dirty="0"/>
              <a:t>Long Term: Intergenerational Mission Project (Urban project in Cities, Habitat for Humanity...)</a:t>
            </a:r>
          </a:p>
          <a:p>
            <a:pPr marL="914400" lvl="1" indent="-514350"/>
            <a:endParaRPr lang="en-US" dirty="0"/>
          </a:p>
        </p:txBody>
      </p:sp>
    </p:spTree>
    <p:extLst>
      <p:ext uri="{BB962C8B-B14F-4D97-AF65-F5344CB8AC3E}">
        <p14:creationId xmlns:p14="http://schemas.microsoft.com/office/powerpoint/2010/main" val="6979814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457200"/>
            <a:ext cx="7543800" cy="841375"/>
          </a:xfrm>
        </p:spPr>
        <p:txBody>
          <a:bodyPr>
            <a:normAutofit/>
          </a:bodyPr>
          <a:lstStyle/>
          <a:p>
            <a:r>
              <a:rPr lang="en-US" sz="1900" dirty="0" smtClean="0"/>
              <a:t>The United Church of Mapleton</a:t>
            </a:r>
            <a:br>
              <a:rPr lang="en-US" sz="1900" dirty="0" smtClean="0"/>
            </a:br>
            <a:r>
              <a:rPr lang="en-US" sz="1900" dirty="0" smtClean="0"/>
              <a:t>“We are United”</a:t>
            </a:r>
            <a:endParaRPr lang="en-US" sz="1900" dirty="0"/>
          </a:p>
        </p:txBody>
      </p:sp>
      <p:sp>
        <p:nvSpPr>
          <p:cNvPr id="3" name="Subtitle 2"/>
          <p:cNvSpPr>
            <a:spLocks noGrp="1"/>
          </p:cNvSpPr>
          <p:nvPr>
            <p:ph type="subTitle" idx="1"/>
          </p:nvPr>
        </p:nvSpPr>
        <p:spPr>
          <a:xfrm>
            <a:off x="990600" y="1143000"/>
            <a:ext cx="7391400" cy="457200"/>
          </a:xfrm>
        </p:spPr>
        <p:txBody>
          <a:bodyPr>
            <a:normAutofit/>
          </a:bodyPr>
          <a:lstStyle/>
          <a:p>
            <a:r>
              <a:rPr lang="en-US" sz="1600" dirty="0" smtClean="0"/>
              <a:t>New Initiative Ministry Team Implementation Diagram</a:t>
            </a:r>
            <a:endParaRPr lang="en-US" sz="1600" dirty="0"/>
          </a:p>
        </p:txBody>
      </p:sp>
      <p:graphicFrame>
        <p:nvGraphicFramePr>
          <p:cNvPr id="4" name="Diagram 3"/>
          <p:cNvGraphicFramePr/>
          <p:nvPr>
            <p:extLst>
              <p:ext uri="{D42A27DB-BD31-4B8C-83A1-F6EECF244321}">
                <p14:modId xmlns:p14="http://schemas.microsoft.com/office/powerpoint/2010/main" val="891767950"/>
              </p:ext>
            </p:extLst>
          </p:nvPr>
        </p:nvGraphicFramePr>
        <p:xfrm>
          <a:off x="1600200" y="1524000"/>
          <a:ext cx="60960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52947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3 </a:t>
            </a:r>
            <a:r>
              <a:rPr lang="en-US" b="1" dirty="0" smtClean="0">
                <a:effectLst>
                  <a:outerShdw blurRad="38100" dist="38100" dir="2700000" algn="tl">
                    <a:srgbClr val="000000">
                      <a:alpha val="43137"/>
                    </a:srgbClr>
                  </a:outerShdw>
                </a:effectLst>
              </a:rPr>
              <a:t>Cornerstone Ministries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blipFill dpi="0" rotWithShape="1">
            <a:blip r:embed="rId3">
              <a:extLst>
                <a:ext uri="{BEBA8EAE-BF5A-486C-A8C5-ECC9F3942E4B}">
                  <a14:imgProps xmlns:a14="http://schemas.microsoft.com/office/drawing/2010/main">
                    <a14:imgLayer r:embed="rId4">
                      <a14:imgEffect>
                        <a14:sharpenSoften amount="-71000"/>
                      </a14:imgEffect>
                      <a14:imgEffect>
                        <a14:brightnessContrast bright="23000" contrast="3000"/>
                      </a14:imgEffect>
                    </a14:imgLayer>
                  </a14:imgProps>
                </a:ext>
                <a:ext uri="{28A0092B-C50C-407E-A947-70E740481C1C}">
                  <a14:useLocalDpi xmlns:a14="http://schemas.microsoft.com/office/drawing/2010/main" val="0"/>
                </a:ext>
              </a:extLst>
            </a:blip>
            <a:srcRect/>
            <a:stretch>
              <a:fillRect/>
            </a:stretch>
          </a:blipFill>
        </p:spPr>
        <p:txBody>
          <a:bodyPr>
            <a:normAutofit fontScale="55000" lnSpcReduction="20000"/>
          </a:bodyPr>
          <a:lstStyle/>
          <a:p>
            <a:pPr marL="0" indent="0">
              <a:buNone/>
            </a:pPr>
            <a:r>
              <a:rPr lang="en-US" b="1" dirty="0" smtClean="0"/>
              <a:t>These ministries are separate from the Ministry Team model and include ongoing ministries of the church that will be maintained in the future.</a:t>
            </a:r>
          </a:p>
          <a:p>
            <a:endParaRPr lang="en-US" b="1" dirty="0" smtClean="0"/>
          </a:p>
          <a:p>
            <a:r>
              <a:rPr lang="en-US" b="1" dirty="0" smtClean="0"/>
              <a:t>Worship</a:t>
            </a:r>
          </a:p>
          <a:p>
            <a:pPr lvl="1"/>
            <a:r>
              <a:rPr lang="en-US" dirty="0" smtClean="0"/>
              <a:t>Weekly Worship</a:t>
            </a:r>
          </a:p>
          <a:p>
            <a:pPr lvl="1"/>
            <a:r>
              <a:rPr lang="en-US" dirty="0" smtClean="0"/>
              <a:t>Choir</a:t>
            </a:r>
          </a:p>
          <a:p>
            <a:pPr lvl="1"/>
            <a:r>
              <a:rPr lang="en-US" dirty="0" smtClean="0"/>
              <a:t>Music</a:t>
            </a:r>
          </a:p>
          <a:p>
            <a:pPr lvl="1"/>
            <a:r>
              <a:rPr lang="en-US" dirty="0" smtClean="0"/>
              <a:t>Diaconate led ordinances</a:t>
            </a:r>
          </a:p>
          <a:p>
            <a:r>
              <a:rPr lang="en-US" b="1" dirty="0" smtClean="0"/>
              <a:t>Faith Formation </a:t>
            </a:r>
            <a:r>
              <a:rPr lang="en-US" dirty="0" smtClean="0"/>
              <a:t>(Christian Education)</a:t>
            </a:r>
          </a:p>
          <a:p>
            <a:pPr lvl="1"/>
            <a:r>
              <a:rPr lang="en-US" dirty="0" smtClean="0"/>
              <a:t>Sunday School </a:t>
            </a:r>
          </a:p>
          <a:p>
            <a:pPr lvl="1"/>
            <a:r>
              <a:rPr lang="en-US" dirty="0" smtClean="0"/>
              <a:t>Bible Study</a:t>
            </a:r>
          </a:p>
          <a:p>
            <a:pPr lvl="1"/>
            <a:r>
              <a:rPr lang="en-US" dirty="0" smtClean="0"/>
              <a:t>Youth Group, Children’s Ministry</a:t>
            </a:r>
          </a:p>
          <a:p>
            <a:pPr lvl="1"/>
            <a:r>
              <a:rPr lang="en-US" dirty="0" smtClean="0"/>
              <a:t>Confirmation</a:t>
            </a:r>
          </a:p>
          <a:p>
            <a:r>
              <a:rPr lang="en-US" b="1" dirty="0" smtClean="0"/>
              <a:t>Administration</a:t>
            </a:r>
          </a:p>
          <a:p>
            <a:pPr lvl="1"/>
            <a:r>
              <a:rPr lang="en-US" dirty="0" smtClean="0"/>
              <a:t>Board of Trustees led ministries</a:t>
            </a:r>
          </a:p>
          <a:p>
            <a:pPr lvl="2"/>
            <a:r>
              <a:rPr lang="en-US" dirty="0" smtClean="0"/>
              <a:t>Building / Equipment / Property</a:t>
            </a:r>
          </a:p>
          <a:p>
            <a:pPr lvl="2"/>
            <a:r>
              <a:rPr lang="en-US" dirty="0" smtClean="0"/>
              <a:t>Personnel</a:t>
            </a:r>
          </a:p>
          <a:p>
            <a:pPr lvl="2"/>
            <a:r>
              <a:rPr lang="en-US" dirty="0" smtClean="0"/>
              <a:t>Church Finances</a:t>
            </a:r>
            <a:endParaRPr lang="en-US" dirty="0"/>
          </a:p>
        </p:txBody>
      </p:sp>
    </p:spTree>
    <p:extLst>
      <p:ext uri="{BB962C8B-B14F-4D97-AF65-F5344CB8AC3E}">
        <p14:creationId xmlns:p14="http://schemas.microsoft.com/office/powerpoint/2010/main" val="264814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219200"/>
          </a:xfrm>
        </p:spPr>
        <p:txBody>
          <a:bodyPr>
            <a:normAutofit fontScale="90000"/>
          </a:bodyPr>
          <a:lstStyle/>
          <a:p>
            <a:r>
              <a:rPr lang="en-US" b="1" dirty="0" smtClean="0">
                <a:effectLst>
                  <a:outerShdw blurRad="38100" dist="38100" dir="2700000" algn="tl">
                    <a:srgbClr val="000000">
                      <a:alpha val="43137"/>
                    </a:srgbClr>
                  </a:outerShdw>
                </a:effectLst>
              </a:rPr>
              <a:t>Recommendations for the Official Board</a:t>
            </a:r>
            <a:br>
              <a:rPr lang="en-US" b="1" dirty="0" smtClean="0">
                <a:effectLst>
                  <a:outerShdw blurRad="38100" dist="38100" dir="2700000" algn="tl">
                    <a:srgbClr val="000000">
                      <a:alpha val="43137"/>
                    </a:srgbClr>
                  </a:outerShdw>
                </a:effectLst>
              </a:rPr>
            </a:br>
            <a:r>
              <a:rPr lang="en-US" sz="2700" b="1" dirty="0" smtClean="0">
                <a:effectLst>
                  <a:outerShdw blurRad="38100" dist="38100" dir="2700000" algn="tl">
                    <a:srgbClr val="000000">
                      <a:alpha val="43137"/>
                    </a:srgbClr>
                  </a:outerShdw>
                </a:effectLst>
              </a:rPr>
              <a:t>What Now?  What’s Next?</a:t>
            </a:r>
            <a:endParaRPr lang="en-US" sz="27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905000"/>
            <a:ext cx="8229600" cy="4525963"/>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txBody>
          <a:bodyPr>
            <a:normAutofit fontScale="70000" lnSpcReduction="20000"/>
          </a:bodyPr>
          <a:lstStyle/>
          <a:p>
            <a:r>
              <a:rPr lang="en-US" dirty="0" smtClean="0"/>
              <a:t>Consider/Adopt proposed Mission Statement.</a:t>
            </a:r>
          </a:p>
          <a:p>
            <a:r>
              <a:rPr lang="en-US" dirty="0" smtClean="0"/>
              <a:t>Consider/Adopt proposed Strategic Plan.</a:t>
            </a:r>
          </a:p>
          <a:p>
            <a:r>
              <a:rPr lang="en-US" dirty="0" smtClean="0"/>
              <a:t>The Official Board will create a plan to recruit the Ministry Team Coach and the four Ministry Team Shepherds as soon as possible.</a:t>
            </a:r>
          </a:p>
          <a:p>
            <a:r>
              <a:rPr lang="en-US" dirty="0" smtClean="0"/>
              <a:t>The Official Board will plan a Congregational Meeting to present the Mission Statement, Strategic Plan, and Ministry Team model in about 4-6 weeks.</a:t>
            </a:r>
          </a:p>
          <a:p>
            <a:pPr lvl="1"/>
            <a:r>
              <a:rPr lang="en-US" dirty="0" smtClean="0"/>
              <a:t>This meeting will include the opportunity for the congregation to sign up for Ministry Team Tasks they are interested in.</a:t>
            </a:r>
          </a:p>
          <a:p>
            <a:r>
              <a:rPr lang="en-US" dirty="0" smtClean="0"/>
              <a:t>The Official Board will evaluate the Ministry Team model in one year and in two years.</a:t>
            </a:r>
          </a:p>
          <a:p>
            <a:r>
              <a:rPr lang="en-US" dirty="0" smtClean="0"/>
              <a:t>The Official Board will not plan to revise the “structure” of the United Church according to the Constitution until after the two year evaluation.</a:t>
            </a:r>
          </a:p>
          <a:p>
            <a:endParaRPr lang="en-US" dirty="0" smtClean="0"/>
          </a:p>
        </p:txBody>
      </p:sp>
    </p:spTree>
    <p:extLst>
      <p:ext uri="{BB962C8B-B14F-4D97-AF65-F5344CB8AC3E}">
        <p14:creationId xmlns:p14="http://schemas.microsoft.com/office/powerpoint/2010/main" val="25412306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Committee History</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724400"/>
          </a:xfrm>
        </p:spPr>
        <p:txBody>
          <a:bodyPr>
            <a:normAutofit fontScale="70000" lnSpcReduction="20000"/>
          </a:bodyPr>
          <a:lstStyle/>
          <a:p>
            <a:r>
              <a:rPr lang="en-US" dirty="0" smtClean="0"/>
              <a:t>Formed – January 20, 2013 (Annual Meeting)</a:t>
            </a:r>
          </a:p>
          <a:p>
            <a:r>
              <a:rPr lang="en-US" dirty="0" smtClean="0"/>
              <a:t>At the time, this was the “charge” and the purpose of the group.</a:t>
            </a:r>
          </a:p>
          <a:p>
            <a:pPr marL="0" indent="0">
              <a:buNone/>
            </a:pPr>
            <a:endParaRPr lang="en-US" dirty="0" smtClean="0"/>
          </a:p>
          <a:p>
            <a:pPr marL="0" indent="0">
              <a:buNone/>
            </a:pPr>
            <a:r>
              <a:rPr lang="en-US" dirty="0" smtClean="0"/>
              <a:t>This </a:t>
            </a:r>
            <a:r>
              <a:rPr lang="en-US" dirty="0"/>
              <a:t>Committee is to:</a:t>
            </a:r>
          </a:p>
          <a:p>
            <a:r>
              <a:rPr lang="en-US" dirty="0"/>
              <a:t>Develop a Mission Statement for our Church</a:t>
            </a:r>
          </a:p>
          <a:p>
            <a:r>
              <a:rPr lang="en-US" dirty="0"/>
              <a:t>Develop a Vision Statement for our </a:t>
            </a:r>
            <a:r>
              <a:rPr lang="en-US" dirty="0" smtClean="0"/>
              <a:t>Church</a:t>
            </a:r>
          </a:p>
          <a:p>
            <a:r>
              <a:rPr lang="en-US" dirty="0" smtClean="0"/>
              <a:t>Identify and understand Core Values of our Church</a:t>
            </a:r>
            <a:endParaRPr lang="en-US" dirty="0"/>
          </a:p>
          <a:p>
            <a:r>
              <a:rPr lang="en-US" dirty="0"/>
              <a:t>Identify necessary minor revisions to our Constitution and propose required amendments</a:t>
            </a:r>
          </a:p>
          <a:p>
            <a:r>
              <a:rPr lang="en-US" dirty="0"/>
              <a:t>Develop a 3-5 year Strategic Plan</a:t>
            </a:r>
          </a:p>
          <a:p>
            <a:r>
              <a:rPr lang="en-US" dirty="0"/>
              <a:t>Prepare a written report for Official Board by Sept. 2013</a:t>
            </a:r>
          </a:p>
          <a:p>
            <a:r>
              <a:rPr lang="en-US" dirty="0"/>
              <a:t>Throughout the process the Group’s work is to have transparency</a:t>
            </a:r>
            <a:r>
              <a:rPr lang="en-US" dirty="0" smtClean="0"/>
              <a:t>.</a:t>
            </a:r>
            <a:endParaRPr lang="en-US" dirty="0"/>
          </a:p>
        </p:txBody>
      </p:sp>
    </p:spTree>
    <p:extLst>
      <p:ext uri="{BB962C8B-B14F-4D97-AF65-F5344CB8AC3E}">
        <p14:creationId xmlns:p14="http://schemas.microsoft.com/office/powerpoint/2010/main" val="34148502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Something to Think About</a:t>
            </a:r>
            <a:endParaRPr lang="en-US" b="1" dirty="0">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25712584"/>
              </p:ext>
            </p:extLst>
          </p:nvPr>
        </p:nvGraphicFramePr>
        <p:xfrm>
          <a:off x="152400" y="1143000"/>
          <a:ext cx="8763000" cy="4983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62343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Congregational Vitality</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524000"/>
            <a:ext cx="8153400" cy="5029200"/>
          </a:xfrm>
          <a:blipFill>
            <a:blip r:embed="rId3"/>
            <a:tile tx="0" ty="0" sx="100000" sy="100000" flip="none" algn="tl"/>
          </a:blipFill>
        </p:spPr>
        <p:txBody>
          <a:bodyPr>
            <a:normAutofit fontScale="85000" lnSpcReduction="20000"/>
          </a:bodyPr>
          <a:lstStyle/>
          <a:p>
            <a:pPr marL="0" indent="0">
              <a:buNone/>
            </a:pPr>
            <a:r>
              <a:rPr lang="en-US" dirty="0" smtClean="0"/>
              <a:t>	Congregational </a:t>
            </a:r>
            <a:r>
              <a:rPr lang="en-US" dirty="0"/>
              <a:t>vitality is the capacity to create and sustain a meaningful Christ-centered, faith-based </a:t>
            </a:r>
            <a:r>
              <a:rPr lang="en-US" dirty="0" smtClean="0"/>
              <a:t>existence </a:t>
            </a:r>
            <a:r>
              <a:rPr lang="en-US" dirty="0"/>
              <a:t>that focuses more on being on mission than on maintenance</a:t>
            </a:r>
            <a:r>
              <a:rPr lang="en-US" dirty="0" smtClean="0"/>
              <a:t>. </a:t>
            </a:r>
            <a:endParaRPr lang="en-US" dirty="0"/>
          </a:p>
          <a:p>
            <a:pPr marL="0" indent="0">
              <a:buNone/>
            </a:pPr>
            <a:r>
              <a:rPr lang="en-US" dirty="0" smtClean="0"/>
              <a:t>	Congregational </a:t>
            </a:r>
            <a:r>
              <a:rPr lang="en-US" dirty="0"/>
              <a:t>vibrancy exists when a congregation expresses obvious passion around its vision for a future in ways that captivate its spiritual imagination. </a:t>
            </a:r>
            <a:endParaRPr lang="en-US" dirty="0" smtClean="0"/>
          </a:p>
          <a:p>
            <a:pPr marL="0" indent="0">
              <a:buNone/>
            </a:pPr>
            <a:r>
              <a:rPr lang="en-US" dirty="0"/>
              <a:t>	</a:t>
            </a:r>
            <a:r>
              <a:rPr lang="en-US" dirty="0" smtClean="0"/>
              <a:t>This </a:t>
            </a:r>
            <a:r>
              <a:rPr lang="en-US" dirty="0"/>
              <a:t>vision energizes the church’s disciple-making processes and missional actions. Through spiritual discernment, the congregation knows who they are under God and where God is leading them, and they are intentionally moving in the direction of a shared vision</a:t>
            </a:r>
            <a:r>
              <a:rPr lang="en-US" dirty="0" smtClean="0"/>
              <a:t>.</a:t>
            </a:r>
          </a:p>
          <a:p>
            <a:pPr marL="0" indent="0">
              <a:buNone/>
            </a:pPr>
            <a:r>
              <a:rPr lang="en-US" sz="2200" i="1" dirty="0"/>
              <a:t>	</a:t>
            </a:r>
            <a:r>
              <a:rPr lang="en-US" sz="2200" i="1" dirty="0" smtClean="0"/>
              <a:t>George Bullard</a:t>
            </a:r>
            <a:endParaRPr lang="en-US" sz="2200" i="1" dirty="0"/>
          </a:p>
        </p:txBody>
      </p:sp>
    </p:spTree>
    <p:extLst>
      <p:ext uri="{BB962C8B-B14F-4D97-AF65-F5344CB8AC3E}">
        <p14:creationId xmlns:p14="http://schemas.microsoft.com/office/powerpoint/2010/main" val="4101202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Committee Members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lang="en-US" dirty="0" smtClean="0"/>
              <a:t>Members – </a:t>
            </a:r>
            <a:r>
              <a:rPr lang="en-US" sz="2400" dirty="0" smtClean="0"/>
              <a:t>Hugo John, Michael Johnson, Lisa Shubert, Chad Kunkel, Dick Dietz</a:t>
            </a:r>
          </a:p>
          <a:p>
            <a:r>
              <a:rPr lang="en-US" i="1" dirty="0" smtClean="0"/>
              <a:t>Ex-Officio</a:t>
            </a:r>
            <a:r>
              <a:rPr lang="en-US" dirty="0" smtClean="0"/>
              <a:t> Members – </a:t>
            </a:r>
            <a:r>
              <a:rPr lang="en-US" sz="2400" dirty="0" smtClean="0"/>
              <a:t>Church Moderator David Ward, Pastor Ashley Whitaker</a:t>
            </a:r>
          </a:p>
          <a:p>
            <a:r>
              <a:rPr lang="en-US" dirty="0" smtClean="0"/>
              <a:t>Consultant -</a:t>
            </a:r>
            <a:r>
              <a:rPr lang="en-US" sz="2400" dirty="0" smtClean="0"/>
              <a:t> Kathy </a:t>
            </a:r>
            <a:r>
              <a:rPr lang="en-US" sz="2400" dirty="0" smtClean="0"/>
              <a:t>Stutzman</a:t>
            </a:r>
            <a:r>
              <a:rPr lang="en-US" sz="2400" dirty="0" smtClean="0"/>
              <a:t> </a:t>
            </a:r>
          </a:p>
          <a:p>
            <a:pPr marL="0" indent="0">
              <a:buNone/>
            </a:pPr>
            <a:endParaRPr lang="en-US" sz="2400" dirty="0" smtClean="0"/>
          </a:p>
          <a:p>
            <a:endParaRPr lang="en-US" sz="2400" dirty="0"/>
          </a:p>
          <a:p>
            <a:pPr marL="0" indent="0">
              <a:buNone/>
            </a:pPr>
            <a:r>
              <a:rPr lang="en-US" sz="1800" dirty="0" smtClean="0"/>
              <a:t>“When </a:t>
            </a:r>
            <a:r>
              <a:rPr lang="en-US" sz="1800" dirty="0"/>
              <a:t>I wrote The Purpose Driven Church, I predicted that church health – not church growth – would be the primary concern of the 21st Century church. I believe that prediction is proving itself true</a:t>
            </a:r>
            <a:r>
              <a:rPr lang="en-US" sz="1800" dirty="0" smtClean="0"/>
              <a:t>.” – </a:t>
            </a:r>
            <a:r>
              <a:rPr lang="en-US" sz="1800" i="1" dirty="0" smtClean="0"/>
              <a:t>Rick Warren</a:t>
            </a:r>
            <a:endParaRPr lang="en-US" sz="1800" i="1" dirty="0"/>
          </a:p>
          <a:p>
            <a:pPr marL="0" indent="0">
              <a:buNone/>
            </a:pPr>
            <a:endParaRPr lang="en-US" sz="2400" dirty="0"/>
          </a:p>
        </p:txBody>
      </p:sp>
    </p:spTree>
    <p:extLst>
      <p:ext uri="{BB962C8B-B14F-4D97-AF65-F5344CB8AC3E}">
        <p14:creationId xmlns:p14="http://schemas.microsoft.com/office/powerpoint/2010/main" val="23179245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Tasks Completed</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85000" lnSpcReduction="20000"/>
          </a:bodyPr>
          <a:lstStyle/>
          <a:p>
            <a:r>
              <a:rPr lang="en-US" dirty="0" smtClean="0"/>
              <a:t>Constitutional Amendment Passed</a:t>
            </a:r>
          </a:p>
          <a:p>
            <a:pPr lvl="1"/>
            <a:r>
              <a:rPr lang="en-US" dirty="0" smtClean="0"/>
              <a:t>Temporary amendment allowing board/committee numbers to be adjusted</a:t>
            </a:r>
          </a:p>
          <a:p>
            <a:r>
              <a:rPr lang="en-US" dirty="0" smtClean="0"/>
              <a:t>Formulated Mission Statement from questionnaires from the congregation.</a:t>
            </a:r>
          </a:p>
          <a:p>
            <a:r>
              <a:rPr lang="en-US" dirty="0" smtClean="0"/>
              <a:t>Drafted Strategic Plan</a:t>
            </a:r>
          </a:p>
          <a:p>
            <a:pPr lvl="1"/>
            <a:r>
              <a:rPr lang="en-US" dirty="0" smtClean="0"/>
              <a:t>Developed New Ministry teams as part of Strategic Plan</a:t>
            </a:r>
          </a:p>
          <a:p>
            <a:r>
              <a:rPr lang="en-US" dirty="0" smtClean="0"/>
              <a:t>Meeting with Official Board on August 28, 2013 with written and presented report</a:t>
            </a:r>
          </a:p>
          <a:p>
            <a:pPr marL="0" indent="0">
              <a:buNone/>
            </a:pPr>
            <a:endParaRPr lang="en-US" dirty="0"/>
          </a:p>
          <a:p>
            <a:pPr marL="0" indent="0">
              <a:buNone/>
            </a:pPr>
            <a:r>
              <a:rPr lang="en-US" sz="1800" dirty="0" smtClean="0"/>
              <a:t>“Church </a:t>
            </a:r>
            <a:r>
              <a:rPr lang="en-US" sz="1800" dirty="0"/>
              <a:t>health is the key to church growth. All living things grow if they’re healthy. You don’t have to make them grow – it’s just natural for living </a:t>
            </a:r>
            <a:r>
              <a:rPr lang="en-US" sz="1800" dirty="0" smtClean="0"/>
              <a:t>organisms.” – </a:t>
            </a:r>
            <a:r>
              <a:rPr lang="en-US" sz="1600" i="1" u="sng" dirty="0" smtClean="0"/>
              <a:t>Rick Warren</a:t>
            </a:r>
          </a:p>
          <a:p>
            <a:endParaRPr lang="en-US" dirty="0"/>
          </a:p>
        </p:txBody>
      </p:sp>
    </p:spTree>
    <p:extLst>
      <p:ext uri="{BB962C8B-B14F-4D97-AF65-F5344CB8AC3E}">
        <p14:creationId xmlns:p14="http://schemas.microsoft.com/office/powerpoint/2010/main" val="7300452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8 </a:t>
            </a:r>
            <a:r>
              <a:rPr lang="en-US" b="1" i="1" dirty="0" smtClean="0">
                <a:solidFill>
                  <a:schemeClr val="tx2">
                    <a:lumMod val="60000"/>
                    <a:lumOff val="40000"/>
                  </a:schemeClr>
                </a:solidFill>
                <a:effectLst>
                  <a:outerShdw blurRad="38100" dist="38100" dir="2700000" algn="tl">
                    <a:srgbClr val="000000">
                      <a:alpha val="43137"/>
                    </a:srgbClr>
                  </a:outerShdw>
                </a:effectLst>
              </a:rPr>
              <a:t>DEFINED</a:t>
            </a:r>
            <a:r>
              <a:rPr lang="en-US" b="1" dirty="0" smtClean="0">
                <a:effectLst>
                  <a:outerShdw blurRad="38100" dist="38100" dir="2700000" algn="tl">
                    <a:srgbClr val="000000">
                      <a:alpha val="43137"/>
                    </a:srgbClr>
                  </a:outerShdw>
                </a:effectLst>
              </a:rPr>
              <a:t> Core Values</a:t>
            </a:r>
            <a:r>
              <a:rPr lang="en-US" b="1" u="sng" dirty="0" smtClean="0"/>
              <a:t/>
            </a:r>
            <a:br>
              <a:rPr lang="en-US" b="1" u="sng" dirty="0" smtClean="0"/>
            </a:br>
            <a:endParaRPr lang="en-US" b="1" u="sng" dirty="0"/>
          </a:p>
        </p:txBody>
      </p:sp>
      <p:sp>
        <p:nvSpPr>
          <p:cNvPr id="3" name="Content Placeholder 2"/>
          <p:cNvSpPr>
            <a:spLocks noGrp="1"/>
          </p:cNvSpPr>
          <p:nvPr>
            <p:ph idx="1"/>
          </p:nvPr>
        </p:nvSpPr>
        <p:spPr>
          <a:xfrm>
            <a:off x="457200" y="1219200"/>
            <a:ext cx="8229600" cy="5105400"/>
          </a:xfrm>
        </p:spPr>
        <p:txBody>
          <a:bodyPr>
            <a:normAutofit fontScale="92500" lnSpcReduction="20000"/>
          </a:bodyPr>
          <a:lstStyle/>
          <a:p>
            <a:r>
              <a:rPr lang="en-US" dirty="0" smtClean="0"/>
              <a:t>Community</a:t>
            </a:r>
            <a:endParaRPr lang="en-US" dirty="0"/>
          </a:p>
          <a:p>
            <a:r>
              <a:rPr lang="en-US" dirty="0"/>
              <a:t>Compassion</a:t>
            </a:r>
          </a:p>
          <a:p>
            <a:r>
              <a:rPr lang="en-US" dirty="0"/>
              <a:t>Respect</a:t>
            </a:r>
          </a:p>
          <a:p>
            <a:r>
              <a:rPr lang="en-US" dirty="0"/>
              <a:t>Heritage </a:t>
            </a:r>
            <a:endParaRPr lang="en-US" dirty="0" smtClean="0"/>
          </a:p>
          <a:p>
            <a:r>
              <a:rPr lang="en-US" dirty="0" smtClean="0"/>
              <a:t>Friendship</a:t>
            </a:r>
            <a:endParaRPr lang="en-US" dirty="0"/>
          </a:p>
          <a:p>
            <a:r>
              <a:rPr lang="en-US" dirty="0"/>
              <a:t>Openness</a:t>
            </a:r>
          </a:p>
          <a:p>
            <a:r>
              <a:rPr lang="en-US" dirty="0"/>
              <a:t>Forgiveness</a:t>
            </a:r>
          </a:p>
          <a:p>
            <a:r>
              <a:rPr lang="en-US" dirty="0" smtClean="0"/>
              <a:t>Spirituality</a:t>
            </a:r>
          </a:p>
          <a:p>
            <a:pPr marL="0" indent="0">
              <a:buNone/>
            </a:pPr>
            <a:endParaRPr lang="en-US" sz="2100" dirty="0" smtClean="0"/>
          </a:p>
          <a:p>
            <a:pPr marL="0" indent="0">
              <a:buNone/>
            </a:pPr>
            <a:r>
              <a:rPr lang="en-US" sz="2100" dirty="0" smtClean="0"/>
              <a:t>“Since </a:t>
            </a:r>
            <a:r>
              <a:rPr lang="en-US" sz="2100" dirty="0"/>
              <a:t>the church is a living organism, it’s natural for it to grow if it’s healthy. The church is a Body, not a business – an organism, not an organization. It’s alive. If a church is not growing, it is dying</a:t>
            </a:r>
            <a:r>
              <a:rPr lang="en-US" sz="2100" dirty="0" smtClean="0"/>
              <a:t>.” – </a:t>
            </a:r>
            <a:r>
              <a:rPr lang="en-US" sz="2100" i="1" dirty="0" smtClean="0"/>
              <a:t>Rick Warren</a:t>
            </a:r>
            <a:endParaRPr lang="en-US" sz="2100" i="1" dirty="0"/>
          </a:p>
          <a:p>
            <a:pPr marL="0" indent="0">
              <a:buNone/>
            </a:pPr>
            <a:endParaRPr lang="en-US" dirty="0" smtClean="0"/>
          </a:p>
          <a:p>
            <a:endParaRPr lang="en-US" dirty="0"/>
          </a:p>
          <a:p>
            <a:pPr marL="0" indent="0">
              <a:buNone/>
            </a:pPr>
            <a:endParaRPr lang="en-US" dirty="0"/>
          </a:p>
        </p:txBody>
      </p:sp>
    </p:spTree>
    <p:extLst>
      <p:ext uri="{BB962C8B-B14F-4D97-AF65-F5344CB8AC3E}">
        <p14:creationId xmlns:p14="http://schemas.microsoft.com/office/powerpoint/2010/main" val="34433810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chemeClr val="tx2">
                    <a:lumMod val="60000"/>
                    <a:lumOff val="40000"/>
                  </a:schemeClr>
                </a:solidFill>
                <a:effectLst>
                  <a:outerShdw blurRad="38100" dist="38100" dir="2700000" algn="tl">
                    <a:srgbClr val="000000">
                      <a:alpha val="43137"/>
                    </a:srgbClr>
                  </a:outerShdw>
                </a:effectLst>
              </a:rPr>
              <a:t>NEW</a:t>
            </a:r>
            <a:r>
              <a:rPr lang="en-US" b="1" dirty="0" smtClean="0">
                <a:effectLst>
                  <a:outerShdw blurRad="38100" dist="38100" dir="2700000" algn="tl">
                    <a:srgbClr val="000000">
                      <a:alpha val="43137"/>
                    </a:srgbClr>
                  </a:outerShdw>
                </a:effectLst>
              </a:rPr>
              <a:t> Mission Statement</a:t>
            </a:r>
            <a:endParaRPr lang="en-US" b="1" dirty="0">
              <a:effectLst>
                <a:outerShdw blurRad="38100" dist="38100" dir="2700000" algn="tl">
                  <a:srgbClr val="000000">
                    <a:alpha val="43137"/>
                  </a:srgbClr>
                </a:outerShdw>
              </a:effectLst>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09734313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p:cNvCxnSpPr/>
          <p:nvPr/>
        </p:nvCxnSpPr>
        <p:spPr>
          <a:xfrm>
            <a:off x="838200" y="152400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26216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The Strategic Plan</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953000"/>
          </a:xfrm>
        </p:spPr>
        <p:style>
          <a:lnRef idx="0">
            <a:schemeClr val="accent1"/>
          </a:lnRef>
          <a:fillRef idx="3">
            <a:schemeClr val="accent1"/>
          </a:fillRef>
          <a:effectRef idx="3">
            <a:schemeClr val="accent1"/>
          </a:effectRef>
          <a:fontRef idx="minor">
            <a:schemeClr val="lt1"/>
          </a:fontRef>
        </p:style>
        <p:txBody>
          <a:bodyPr>
            <a:normAutofit fontScale="92500" lnSpcReduction="10000"/>
          </a:bodyPr>
          <a:lstStyle/>
          <a:p>
            <a:r>
              <a:rPr lang="en-US" dirty="0" smtClean="0"/>
              <a:t>1-2 year Strategic Plan</a:t>
            </a:r>
          </a:p>
          <a:p>
            <a:r>
              <a:rPr lang="en-US" dirty="0" smtClean="0"/>
              <a:t>Ministry Team Model</a:t>
            </a:r>
          </a:p>
          <a:p>
            <a:r>
              <a:rPr lang="en-US" dirty="0" smtClean="0"/>
              <a:t>The following slides will:</a:t>
            </a:r>
          </a:p>
          <a:p>
            <a:pPr lvl="1"/>
            <a:r>
              <a:rPr lang="en-US" dirty="0" smtClean="0"/>
              <a:t>Introduce Ministry Team Model</a:t>
            </a:r>
          </a:p>
          <a:p>
            <a:pPr lvl="1"/>
            <a:r>
              <a:rPr lang="en-US" dirty="0" smtClean="0"/>
              <a:t>Describe relationship between Ministry Teams and existing Boards/Committees</a:t>
            </a:r>
          </a:p>
          <a:p>
            <a:pPr lvl="1"/>
            <a:r>
              <a:rPr lang="en-US" dirty="0" smtClean="0"/>
              <a:t>Introduce Ministry Team Tasks (Short Term and Long Term)</a:t>
            </a:r>
          </a:p>
          <a:p>
            <a:pPr lvl="1"/>
            <a:r>
              <a:rPr lang="en-US" dirty="0" smtClean="0"/>
              <a:t>Illustrate the Ministry Team structure</a:t>
            </a:r>
          </a:p>
          <a:p>
            <a:pPr lvl="1"/>
            <a:r>
              <a:rPr lang="en-US" dirty="0" smtClean="0"/>
              <a:t>Describe the four Ministry Teams and their proposed tasks</a:t>
            </a:r>
            <a:endParaRPr lang="en-US" dirty="0"/>
          </a:p>
        </p:txBody>
      </p:sp>
    </p:spTree>
    <p:extLst>
      <p:ext uri="{BB962C8B-B14F-4D97-AF65-F5344CB8AC3E}">
        <p14:creationId xmlns:p14="http://schemas.microsoft.com/office/powerpoint/2010/main" val="13650812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rPr>
              <a:t>Current Committees and New Ministry Teams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5257800"/>
          </a:xfrm>
        </p:spPr>
        <p:txBody>
          <a:bodyPr>
            <a:normAutofit fontScale="70000" lnSpcReduction="20000"/>
          </a:bodyPr>
          <a:lstStyle/>
          <a:p>
            <a:r>
              <a:rPr lang="en-US" dirty="0"/>
              <a:t>All existing standing </a:t>
            </a:r>
            <a:r>
              <a:rPr lang="en-US" dirty="0" smtClean="0"/>
              <a:t>Committees/Boards </a:t>
            </a:r>
            <a:r>
              <a:rPr lang="en-US" dirty="0"/>
              <a:t>will stay in place and not be changed.  </a:t>
            </a:r>
            <a:endParaRPr lang="en-US" dirty="0" smtClean="0"/>
          </a:p>
          <a:p>
            <a:r>
              <a:rPr lang="en-US" dirty="0" smtClean="0"/>
              <a:t>Ministry </a:t>
            </a:r>
            <a:r>
              <a:rPr lang="en-US" dirty="0"/>
              <a:t>Teams will be started in addition to and separate from </a:t>
            </a:r>
            <a:r>
              <a:rPr lang="en-US" dirty="0" smtClean="0"/>
              <a:t>Committees/Boards. </a:t>
            </a:r>
          </a:p>
          <a:p>
            <a:r>
              <a:rPr lang="en-US" dirty="0" smtClean="0"/>
              <a:t>Though some Ministry Teams look similar to Committees/Boards, Committees/Boards will not be expected to do Ministry Team work.</a:t>
            </a:r>
          </a:p>
          <a:p>
            <a:r>
              <a:rPr lang="en-US" dirty="0" smtClean="0"/>
              <a:t>Committee/Board members are </a:t>
            </a:r>
            <a:r>
              <a:rPr lang="en-US" u="sng" dirty="0" smtClean="0"/>
              <a:t>not</a:t>
            </a:r>
            <a:r>
              <a:rPr lang="en-US" dirty="0" smtClean="0"/>
              <a:t> required to join a Ministry Team.</a:t>
            </a:r>
          </a:p>
          <a:p>
            <a:r>
              <a:rPr lang="en-US" dirty="0" smtClean="0"/>
              <a:t>Anyone from the congregation can join a Ministry Team. The Ministry Team Model will exist on a “trial/</a:t>
            </a:r>
            <a:r>
              <a:rPr lang="en-US" i="1" dirty="0" smtClean="0"/>
              <a:t>ad hoc” </a:t>
            </a:r>
            <a:r>
              <a:rPr lang="en-US" dirty="0" smtClean="0"/>
              <a:t>basis, separate from the current “normal” structure of the church according to the Constitution</a:t>
            </a:r>
          </a:p>
          <a:p>
            <a:r>
              <a:rPr lang="en-US" dirty="0" smtClean="0"/>
              <a:t>The Official Board will recruit and appoint a Coach to oversee the four Ministry Teams and a Shepherd to oversee one Ministry Team each.</a:t>
            </a:r>
          </a:p>
          <a:p>
            <a:pPr lvl="1"/>
            <a:r>
              <a:rPr lang="en-US" dirty="0" smtClean="0"/>
              <a:t>These Ministry Team appointments will last for one year.</a:t>
            </a:r>
          </a:p>
          <a:p>
            <a:endParaRPr lang="en-US" dirty="0"/>
          </a:p>
        </p:txBody>
      </p:sp>
    </p:spTree>
    <p:extLst>
      <p:ext uri="{BB962C8B-B14F-4D97-AF65-F5344CB8AC3E}">
        <p14:creationId xmlns:p14="http://schemas.microsoft.com/office/powerpoint/2010/main" val="40369629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b="1" dirty="0">
                <a:effectLst>
                  <a:outerShdw blurRad="38100" dist="38100" dir="2700000" algn="tl">
                    <a:srgbClr val="000000">
                      <a:alpha val="43137"/>
                    </a:srgbClr>
                  </a:outerShdw>
                </a:effectLst>
              </a:rPr>
              <a:t>Strategic Plan </a:t>
            </a:r>
            <a:r>
              <a:rPr lang="en-US" b="1" dirty="0" smtClean="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Ministry Team Tasks</a:t>
            </a:r>
            <a:r>
              <a:rPr lang="en-US" b="1" dirty="0" smtClean="0">
                <a:effectLst>
                  <a:outerShdw blurRad="38100" dist="38100" dir="2700000" algn="tl">
                    <a:srgbClr val="000000">
                      <a:alpha val="43137"/>
                    </a:srgbClr>
                  </a:outerShdw>
                </a:effectLst>
              </a:rPr>
              <a:t>” </a:t>
            </a:r>
            <a:r>
              <a:rPr lang="en-US" b="1" dirty="0" smtClean="0">
                <a:solidFill>
                  <a:schemeClr val="tx2">
                    <a:lumMod val="60000"/>
                    <a:lumOff val="40000"/>
                  </a:schemeClr>
                </a:solidFill>
                <a:effectLst>
                  <a:outerShdw blurRad="38100" dist="38100" dir="2700000" algn="tl">
                    <a:srgbClr val="000000">
                      <a:alpha val="43137"/>
                    </a:srgbClr>
                  </a:outerShdw>
                </a:effectLst>
              </a:rPr>
              <a:t>Defined</a:t>
            </a:r>
            <a:endParaRPr lang="en-US" b="1" dirty="0">
              <a:solidFill>
                <a:schemeClr val="tx2">
                  <a:lumMod val="60000"/>
                  <a:lumOff val="4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1000" y="1600200"/>
            <a:ext cx="8305800" cy="4876800"/>
          </a:xfrm>
        </p:spPr>
        <p:txBody>
          <a:bodyPr>
            <a:normAutofit fontScale="92500"/>
          </a:bodyPr>
          <a:lstStyle/>
          <a:p>
            <a:r>
              <a:rPr lang="en-US" dirty="0" smtClean="0"/>
              <a:t>Short Term and Long Term Ministry </a:t>
            </a:r>
            <a:r>
              <a:rPr lang="en-US" dirty="0"/>
              <a:t>T</a:t>
            </a:r>
            <a:r>
              <a:rPr lang="en-US" dirty="0" smtClean="0"/>
              <a:t>ask leaders and Ministry Task members are invited to join according to their interests and passions. </a:t>
            </a:r>
          </a:p>
          <a:p>
            <a:pPr lvl="1"/>
            <a:r>
              <a:rPr lang="en-US" sz="2600" dirty="0" smtClean="0"/>
              <a:t>Members may come and go. Supporting Ministry Tasks is not an appointment.</a:t>
            </a:r>
          </a:p>
          <a:p>
            <a:r>
              <a:rPr lang="en-US" dirty="0" smtClean="0"/>
              <a:t>The Official </a:t>
            </a:r>
            <a:r>
              <a:rPr lang="en-US" dirty="0"/>
              <a:t>Board will empower </a:t>
            </a:r>
            <a:r>
              <a:rPr lang="en-US" dirty="0" smtClean="0"/>
              <a:t>the </a:t>
            </a:r>
            <a:r>
              <a:rPr lang="en-US" dirty="0"/>
              <a:t>Coach, </a:t>
            </a:r>
            <a:r>
              <a:rPr lang="en-US" dirty="0" smtClean="0"/>
              <a:t>Shepherds</a:t>
            </a:r>
            <a:r>
              <a:rPr lang="en-US" dirty="0"/>
              <a:t>, and </a:t>
            </a:r>
            <a:r>
              <a:rPr lang="en-US" dirty="0" smtClean="0"/>
              <a:t>Ministry Teams </a:t>
            </a:r>
            <a:r>
              <a:rPr lang="en-US" dirty="0"/>
              <a:t>to do their work apart from Official </a:t>
            </a:r>
            <a:r>
              <a:rPr lang="en-US" dirty="0" smtClean="0"/>
              <a:t>Board’s </a:t>
            </a:r>
            <a:r>
              <a:rPr lang="en-US" dirty="0"/>
              <a:t>direct </a:t>
            </a:r>
            <a:r>
              <a:rPr lang="en-US" dirty="0" smtClean="0"/>
              <a:t>“supervision” </a:t>
            </a:r>
            <a:r>
              <a:rPr lang="en-US" dirty="0"/>
              <a:t>or </a:t>
            </a:r>
            <a:r>
              <a:rPr lang="en-US" dirty="0" smtClean="0"/>
              <a:t>“management.” </a:t>
            </a:r>
          </a:p>
          <a:p>
            <a:pPr lvl="1"/>
            <a:r>
              <a:rPr lang="en-US" sz="2200" dirty="0" smtClean="0"/>
              <a:t>Only the Coach will provide updates directly to the Official Board.</a:t>
            </a:r>
            <a:endParaRPr lang="en-US" sz="2200" dirty="0"/>
          </a:p>
        </p:txBody>
      </p:sp>
    </p:spTree>
    <p:extLst>
      <p:ext uri="{BB962C8B-B14F-4D97-AF65-F5344CB8AC3E}">
        <p14:creationId xmlns:p14="http://schemas.microsoft.com/office/powerpoint/2010/main" val="12415134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490</TotalTime>
  <Words>1398</Words>
  <Application>Microsoft Office PowerPoint</Application>
  <PresentationFormat>On-screen Show (4:3)</PresentationFormat>
  <Paragraphs>204</Paragraphs>
  <Slides>21</Slides>
  <Notes>14</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The United Church of Mapleton</vt:lpstr>
      <vt:lpstr>Committee History</vt:lpstr>
      <vt:lpstr>Committee Members</vt:lpstr>
      <vt:lpstr>Tasks Completed</vt:lpstr>
      <vt:lpstr> 8 DEFINED Core Values </vt:lpstr>
      <vt:lpstr>NEW Mission Statement</vt:lpstr>
      <vt:lpstr>The Strategic Plan</vt:lpstr>
      <vt:lpstr>Current Committees and New Ministry Teams</vt:lpstr>
      <vt:lpstr>Strategic Plan - “Ministry Team Tasks” Defined</vt:lpstr>
      <vt:lpstr>Strategic Plan - “Short Term Ministry Team Tasks”</vt:lpstr>
      <vt:lpstr>Strategic Plan  -“Long Term Ministry Team Tasks”</vt:lpstr>
      <vt:lpstr>New Ministry Teams</vt:lpstr>
      <vt:lpstr>4 NEW Ministry Teams</vt:lpstr>
      <vt:lpstr>4 NEW Ministry Teams (continued)</vt:lpstr>
      <vt:lpstr>4 NEW Ministry Teams (continued)</vt:lpstr>
      <vt:lpstr>4 NEW Ministry Teams (continued)</vt:lpstr>
      <vt:lpstr>The United Church of Mapleton “We are United”</vt:lpstr>
      <vt:lpstr>3 Cornerstone Ministries</vt:lpstr>
      <vt:lpstr>Recommendations for the Official Board What Now?  What’s Next?</vt:lpstr>
      <vt:lpstr>Something to Think About</vt:lpstr>
      <vt:lpstr>Congregational Vitality</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United Church of Mapleton</dc:title>
  <dc:creator>Administrator</dc:creator>
  <cp:lastModifiedBy>Administrator</cp:lastModifiedBy>
  <cp:revision>41</cp:revision>
  <cp:lastPrinted>2013-08-28T21:48:54Z</cp:lastPrinted>
  <dcterms:created xsi:type="dcterms:W3CDTF">2013-08-21T20:35:19Z</dcterms:created>
  <dcterms:modified xsi:type="dcterms:W3CDTF">2013-08-28T22:06:47Z</dcterms:modified>
</cp:coreProperties>
</file>